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4"/>
  </p:sldMasterIdLst>
  <p:notesMasterIdLst>
    <p:notesMasterId r:id="rId12"/>
  </p:notesMasterIdLst>
  <p:sldIdLst>
    <p:sldId id="256" r:id="rId5"/>
    <p:sldId id="264" r:id="rId6"/>
    <p:sldId id="258" r:id="rId7"/>
    <p:sldId id="265" r:id="rId8"/>
    <p:sldId id="261" r:id="rId9"/>
    <p:sldId id="262" r:id="rId10"/>
    <p:sldId id="263" r:id="rId11"/>
  </p:sldIdLst>
  <p:sldSz cx="10691813" cy="7559675"/>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419" userDrawn="1">
          <p15:clr>
            <a:srgbClr val="A4A3A4"/>
          </p15:clr>
        </p15:guide>
        <p15:guide id="3" pos="3367" userDrawn="1">
          <p15:clr>
            <a:srgbClr val="A4A3A4"/>
          </p15:clr>
        </p15:guide>
        <p15:guide id="4" pos="63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AB2F2-4D4E-447F-9677-7B94F27839AD}" v="17" dt="2025-05-12T04:34:50.84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68" autoAdjust="0"/>
    <p:restoredTop sz="94660"/>
  </p:normalViewPr>
  <p:slideViewPr>
    <p:cSldViewPr snapToGrid="0" showGuides="1">
      <p:cViewPr varScale="1">
        <p:scale>
          <a:sx n="90" d="100"/>
          <a:sy n="90" d="100"/>
        </p:scale>
        <p:origin x="2154" y="306"/>
      </p:cViewPr>
      <p:guideLst>
        <p:guide orient="horz" pos="2381"/>
        <p:guide pos="419"/>
        <p:guide pos="3367"/>
        <p:guide pos="631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渡嘉敷 唯章" userId="33179b67-098b-47fc-b499-27b4c47a9751" providerId="ADAL" clId="{616AB2F2-4D4E-447F-9677-7B94F27839AD}"/>
    <pc:docChg chg="undo redo custSel addSld delSld modSld sldOrd">
      <pc:chgData name="渡嘉敷 唯章" userId="33179b67-098b-47fc-b499-27b4c47a9751" providerId="ADAL" clId="{616AB2F2-4D4E-447F-9677-7B94F27839AD}" dt="2025-05-12T04:35:35.068" v="2262" actId="14100"/>
      <pc:docMkLst>
        <pc:docMk/>
      </pc:docMkLst>
      <pc:sldChg chg="addSp modSp mod">
        <pc:chgData name="渡嘉敷 唯章" userId="33179b67-098b-47fc-b499-27b4c47a9751" providerId="ADAL" clId="{616AB2F2-4D4E-447F-9677-7B94F27839AD}" dt="2025-05-12T02:56:44.792" v="24" actId="2711"/>
        <pc:sldMkLst>
          <pc:docMk/>
          <pc:sldMk cId="603287812" sldId="256"/>
        </pc:sldMkLst>
        <pc:spChg chg="add mod">
          <ac:chgData name="渡嘉敷 唯章" userId="33179b67-098b-47fc-b499-27b4c47a9751" providerId="ADAL" clId="{616AB2F2-4D4E-447F-9677-7B94F27839AD}" dt="2025-05-12T02:56:44.792" v="24" actId="2711"/>
          <ac:spMkLst>
            <pc:docMk/>
            <pc:sldMk cId="603287812" sldId="256"/>
            <ac:spMk id="2" creationId="{FA3A410F-4DB9-8A4F-4153-7037198803D8}"/>
          </ac:spMkLst>
        </pc:spChg>
      </pc:sldChg>
      <pc:sldChg chg="modSp del mod ord">
        <pc:chgData name="渡嘉敷 唯章" userId="33179b67-098b-47fc-b499-27b4c47a9751" providerId="ADAL" clId="{616AB2F2-4D4E-447F-9677-7B94F27839AD}" dt="2025-05-12T04:32:37.787" v="2205" actId="47"/>
        <pc:sldMkLst>
          <pc:docMk/>
          <pc:sldMk cId="3620422563" sldId="257"/>
        </pc:sldMkLst>
        <pc:spChg chg="mod">
          <ac:chgData name="渡嘉敷 唯章" userId="33179b67-098b-47fc-b499-27b4c47a9751" providerId="ADAL" clId="{616AB2F2-4D4E-447F-9677-7B94F27839AD}" dt="2025-05-12T02:58:18.439" v="92" actId="20577"/>
          <ac:spMkLst>
            <pc:docMk/>
            <pc:sldMk cId="3620422563" sldId="257"/>
            <ac:spMk id="3" creationId="{D333CCE2-D286-4723-857A-9D09320E688F}"/>
          </ac:spMkLst>
        </pc:spChg>
        <pc:spChg chg="mod">
          <ac:chgData name="渡嘉敷 唯章" userId="33179b67-098b-47fc-b499-27b4c47a9751" providerId="ADAL" clId="{616AB2F2-4D4E-447F-9677-7B94F27839AD}" dt="2025-05-12T03:09:03.809" v="356" actId="20577"/>
          <ac:spMkLst>
            <pc:docMk/>
            <pc:sldMk cId="3620422563" sldId="257"/>
            <ac:spMk id="4" creationId="{D6DD5C4B-C5BA-4AAE-9A92-0F24657E0132}"/>
          </ac:spMkLst>
        </pc:spChg>
      </pc:sldChg>
      <pc:sldChg chg="addSp delSp modSp mod">
        <pc:chgData name="渡嘉敷 唯章" userId="33179b67-098b-47fc-b499-27b4c47a9751" providerId="ADAL" clId="{616AB2F2-4D4E-447F-9677-7B94F27839AD}" dt="2025-05-12T04:22:47.071" v="1557" actId="20577"/>
        <pc:sldMkLst>
          <pc:docMk/>
          <pc:sldMk cId="2623376072" sldId="258"/>
        </pc:sldMkLst>
        <pc:spChg chg="mod">
          <ac:chgData name="渡嘉敷 唯章" userId="33179b67-098b-47fc-b499-27b4c47a9751" providerId="ADAL" clId="{616AB2F2-4D4E-447F-9677-7B94F27839AD}" dt="2025-05-12T03:29:53.264" v="903" actId="20577"/>
          <ac:spMkLst>
            <pc:docMk/>
            <pc:sldMk cId="2623376072" sldId="258"/>
            <ac:spMk id="3" creationId="{D333CCE2-D286-4723-857A-9D09320E688F}"/>
          </ac:spMkLst>
        </pc:spChg>
        <pc:spChg chg="del mod">
          <ac:chgData name="渡嘉敷 唯章" userId="33179b67-098b-47fc-b499-27b4c47a9751" providerId="ADAL" clId="{616AB2F2-4D4E-447F-9677-7B94F27839AD}" dt="2025-05-12T03:02:51.284" v="332" actId="478"/>
          <ac:spMkLst>
            <pc:docMk/>
            <pc:sldMk cId="2623376072" sldId="258"/>
            <ac:spMk id="4" creationId="{D6DD5C4B-C5BA-4AAE-9A92-0F24657E0132}"/>
          </ac:spMkLst>
        </pc:spChg>
        <pc:spChg chg="del">
          <ac:chgData name="渡嘉敷 唯章" userId="33179b67-098b-47fc-b499-27b4c47a9751" providerId="ADAL" clId="{616AB2F2-4D4E-447F-9677-7B94F27839AD}" dt="2025-05-12T03:01:41.654" v="286" actId="478"/>
          <ac:spMkLst>
            <pc:docMk/>
            <pc:sldMk cId="2623376072" sldId="258"/>
            <ac:spMk id="5" creationId="{5BA8ECCB-EBAF-45EC-937A-9A9B67D03529}"/>
          </ac:spMkLst>
        </pc:spChg>
        <pc:spChg chg="add mod">
          <ac:chgData name="渡嘉敷 唯章" userId="33179b67-098b-47fc-b499-27b4c47a9751" providerId="ADAL" clId="{616AB2F2-4D4E-447F-9677-7B94F27839AD}" dt="2025-05-12T04:22:47.071" v="1557" actId="20577"/>
          <ac:spMkLst>
            <pc:docMk/>
            <pc:sldMk cId="2623376072" sldId="258"/>
            <ac:spMk id="6" creationId="{E7251252-5C72-5229-2094-FCE50E0152B7}"/>
          </ac:spMkLst>
        </pc:spChg>
      </pc:sldChg>
      <pc:sldChg chg="modSp add del mod ord">
        <pc:chgData name="渡嘉敷 唯章" userId="33179b67-098b-47fc-b499-27b4c47a9751" providerId="ADAL" clId="{616AB2F2-4D4E-447F-9677-7B94F27839AD}" dt="2025-05-12T04:33:04.870" v="2207" actId="47"/>
        <pc:sldMkLst>
          <pc:docMk/>
          <pc:sldMk cId="2071119153" sldId="259"/>
        </pc:sldMkLst>
        <pc:spChg chg="mod">
          <ac:chgData name="渡嘉敷 唯章" userId="33179b67-098b-47fc-b499-27b4c47a9751" providerId="ADAL" clId="{616AB2F2-4D4E-447F-9677-7B94F27839AD}" dt="2025-05-12T04:25:35.744" v="1772" actId="20577"/>
          <ac:spMkLst>
            <pc:docMk/>
            <pc:sldMk cId="2071119153" sldId="259"/>
            <ac:spMk id="3" creationId="{D333CCE2-D286-4723-857A-9D09320E688F}"/>
          </ac:spMkLst>
        </pc:spChg>
        <pc:spChg chg="mod">
          <ac:chgData name="渡嘉敷 唯章" userId="33179b67-098b-47fc-b499-27b4c47a9751" providerId="ADAL" clId="{616AB2F2-4D4E-447F-9677-7B94F27839AD}" dt="2025-05-12T04:26:22.350" v="1848" actId="6549"/>
          <ac:spMkLst>
            <pc:docMk/>
            <pc:sldMk cId="2071119153" sldId="259"/>
            <ac:spMk id="4" creationId="{D6DD5C4B-C5BA-4AAE-9A92-0F24657E0132}"/>
          </ac:spMkLst>
        </pc:spChg>
      </pc:sldChg>
      <pc:sldChg chg="del ord">
        <pc:chgData name="渡嘉敷 唯章" userId="33179b67-098b-47fc-b499-27b4c47a9751" providerId="ADAL" clId="{616AB2F2-4D4E-447F-9677-7B94F27839AD}" dt="2025-05-12T04:32:41.375" v="2206" actId="47"/>
        <pc:sldMkLst>
          <pc:docMk/>
          <pc:sldMk cId="3489335154" sldId="260"/>
        </pc:sldMkLst>
      </pc:sldChg>
      <pc:sldChg chg="modSp mod ord">
        <pc:chgData name="渡嘉敷 唯章" userId="33179b67-098b-47fc-b499-27b4c47a9751" providerId="ADAL" clId="{616AB2F2-4D4E-447F-9677-7B94F27839AD}" dt="2025-05-12T04:26:44.339" v="1860"/>
        <pc:sldMkLst>
          <pc:docMk/>
          <pc:sldMk cId="671718723" sldId="261"/>
        </pc:sldMkLst>
        <pc:spChg chg="mod">
          <ac:chgData name="渡嘉敷 唯章" userId="33179b67-098b-47fc-b499-27b4c47a9751" providerId="ADAL" clId="{616AB2F2-4D4E-447F-9677-7B94F27839AD}" dt="2025-05-12T04:24:49.099" v="1718" actId="20577"/>
          <ac:spMkLst>
            <pc:docMk/>
            <pc:sldMk cId="671718723" sldId="261"/>
            <ac:spMk id="3" creationId="{D333CCE2-D286-4723-857A-9D09320E688F}"/>
          </ac:spMkLst>
        </pc:spChg>
        <pc:spChg chg="mod">
          <ac:chgData name="渡嘉敷 唯章" userId="33179b67-098b-47fc-b499-27b4c47a9751" providerId="ADAL" clId="{616AB2F2-4D4E-447F-9677-7B94F27839AD}" dt="2025-05-12T04:25:00.087" v="1720" actId="20577"/>
          <ac:spMkLst>
            <pc:docMk/>
            <pc:sldMk cId="671718723" sldId="261"/>
            <ac:spMk id="4" creationId="{D6DD5C4B-C5BA-4AAE-9A92-0F24657E0132}"/>
          </ac:spMkLst>
        </pc:spChg>
      </pc:sldChg>
      <pc:sldChg chg="addSp modSp mod ord">
        <pc:chgData name="渡嘉敷 唯章" userId="33179b67-098b-47fc-b499-27b4c47a9751" providerId="ADAL" clId="{616AB2F2-4D4E-447F-9677-7B94F27839AD}" dt="2025-05-12T04:35:35.068" v="2262" actId="14100"/>
        <pc:sldMkLst>
          <pc:docMk/>
          <pc:sldMk cId="745844260" sldId="262"/>
        </pc:sldMkLst>
        <pc:spChg chg="mod">
          <ac:chgData name="渡嘉敷 唯章" userId="33179b67-098b-47fc-b499-27b4c47a9751" providerId="ADAL" clId="{616AB2F2-4D4E-447F-9677-7B94F27839AD}" dt="2025-05-12T04:33:12.876" v="2212" actId="20577"/>
          <ac:spMkLst>
            <pc:docMk/>
            <pc:sldMk cId="745844260" sldId="262"/>
            <ac:spMk id="3" creationId="{D333CCE2-D286-4723-857A-9D09320E688F}"/>
          </ac:spMkLst>
        </pc:spChg>
        <pc:spChg chg="add mod">
          <ac:chgData name="渡嘉敷 唯章" userId="33179b67-098b-47fc-b499-27b4c47a9751" providerId="ADAL" clId="{616AB2F2-4D4E-447F-9677-7B94F27839AD}" dt="2025-05-12T04:32:08.903" v="2203" actId="20577"/>
          <ac:spMkLst>
            <pc:docMk/>
            <pc:sldMk cId="745844260" sldId="262"/>
            <ac:spMk id="4" creationId="{9ECC8081-F069-7566-8912-1E2C02A2997C}"/>
          </ac:spMkLst>
        </pc:spChg>
        <pc:spChg chg="mod">
          <ac:chgData name="渡嘉敷 唯章" userId="33179b67-098b-47fc-b499-27b4c47a9751" providerId="ADAL" clId="{616AB2F2-4D4E-447F-9677-7B94F27839AD}" dt="2025-05-12T04:28:17.745" v="1968" actId="1076"/>
          <ac:spMkLst>
            <pc:docMk/>
            <pc:sldMk cId="745844260" sldId="262"/>
            <ac:spMk id="9" creationId="{7EA8F206-70A6-44D1-B243-39749A871CB6}"/>
          </ac:spMkLst>
        </pc:spChg>
        <pc:graphicFrameChg chg="mod modGraphic">
          <ac:chgData name="渡嘉敷 唯章" userId="33179b67-098b-47fc-b499-27b4c47a9751" providerId="ADAL" clId="{616AB2F2-4D4E-447F-9677-7B94F27839AD}" dt="2025-05-12T04:35:35.068" v="2262" actId="14100"/>
          <ac:graphicFrameMkLst>
            <pc:docMk/>
            <pc:sldMk cId="745844260" sldId="262"/>
            <ac:graphicFrameMk id="5" creationId="{B5E5000E-9C99-4A4E-B001-7BB2D48BBAF9}"/>
          </ac:graphicFrameMkLst>
        </pc:graphicFrameChg>
      </pc:sldChg>
      <pc:sldChg chg="modSp mod">
        <pc:chgData name="渡嘉敷 唯章" userId="33179b67-098b-47fc-b499-27b4c47a9751" providerId="ADAL" clId="{616AB2F2-4D4E-447F-9677-7B94F27839AD}" dt="2025-05-12T04:33:17.758" v="2215" actId="20577"/>
        <pc:sldMkLst>
          <pc:docMk/>
          <pc:sldMk cId="2727482293" sldId="263"/>
        </pc:sldMkLst>
        <pc:spChg chg="mod">
          <ac:chgData name="渡嘉敷 唯章" userId="33179b67-098b-47fc-b499-27b4c47a9751" providerId="ADAL" clId="{616AB2F2-4D4E-447F-9677-7B94F27839AD}" dt="2025-05-12T04:33:17.758" v="2215" actId="20577"/>
          <ac:spMkLst>
            <pc:docMk/>
            <pc:sldMk cId="2727482293" sldId="263"/>
            <ac:spMk id="3" creationId="{D333CCE2-D286-4723-857A-9D09320E688F}"/>
          </ac:spMkLst>
        </pc:spChg>
      </pc:sldChg>
      <pc:sldChg chg="modSp add mod">
        <pc:chgData name="渡嘉敷 唯章" userId="33179b67-098b-47fc-b499-27b4c47a9751" providerId="ADAL" clId="{616AB2F2-4D4E-447F-9677-7B94F27839AD}" dt="2025-05-12T03:12:35.305" v="462" actId="6549"/>
        <pc:sldMkLst>
          <pc:docMk/>
          <pc:sldMk cId="3939006405" sldId="264"/>
        </pc:sldMkLst>
        <pc:spChg chg="mod">
          <ac:chgData name="渡嘉敷 唯章" userId="33179b67-098b-47fc-b499-27b4c47a9751" providerId="ADAL" clId="{616AB2F2-4D4E-447F-9677-7B94F27839AD}" dt="2025-05-12T03:09:33.834" v="361" actId="20577"/>
          <ac:spMkLst>
            <pc:docMk/>
            <pc:sldMk cId="3939006405" sldId="264"/>
            <ac:spMk id="3" creationId="{D333CCE2-D286-4723-857A-9D09320E688F}"/>
          </ac:spMkLst>
        </pc:spChg>
        <pc:spChg chg="mod">
          <ac:chgData name="渡嘉敷 唯章" userId="33179b67-098b-47fc-b499-27b4c47a9751" providerId="ADAL" clId="{616AB2F2-4D4E-447F-9677-7B94F27839AD}" dt="2025-05-12T03:12:35.305" v="462" actId="6549"/>
          <ac:spMkLst>
            <pc:docMk/>
            <pc:sldMk cId="3939006405" sldId="264"/>
            <ac:spMk id="4" creationId="{D6DD5C4B-C5BA-4AAE-9A92-0F24657E0132}"/>
          </ac:spMkLst>
        </pc:spChg>
      </pc:sldChg>
      <pc:sldChg chg="addSp delSp modSp add mod ord">
        <pc:chgData name="渡嘉敷 唯章" userId="33179b67-098b-47fc-b499-27b4c47a9751" providerId="ADAL" clId="{616AB2F2-4D4E-447F-9677-7B94F27839AD}" dt="2025-05-12T04:24:37.559" v="1713"/>
        <pc:sldMkLst>
          <pc:docMk/>
          <pc:sldMk cId="2288202321" sldId="265"/>
        </pc:sldMkLst>
        <pc:spChg chg="mod">
          <ac:chgData name="渡嘉敷 唯章" userId="33179b67-098b-47fc-b499-27b4c47a9751" providerId="ADAL" clId="{616AB2F2-4D4E-447F-9677-7B94F27839AD}" dt="2025-05-12T03:30:01.361" v="914" actId="20577"/>
          <ac:spMkLst>
            <pc:docMk/>
            <pc:sldMk cId="2288202321" sldId="265"/>
            <ac:spMk id="3" creationId="{D333CCE2-D286-4723-857A-9D09320E688F}"/>
          </ac:spMkLst>
        </pc:spChg>
        <pc:spChg chg="del mod">
          <ac:chgData name="渡嘉敷 唯章" userId="33179b67-098b-47fc-b499-27b4c47a9751" providerId="ADAL" clId="{616AB2F2-4D4E-447F-9677-7B94F27839AD}" dt="2025-05-12T03:30:24.341" v="918" actId="478"/>
          <ac:spMkLst>
            <pc:docMk/>
            <pc:sldMk cId="2288202321" sldId="265"/>
            <ac:spMk id="4" creationId="{D6DD5C4B-C5BA-4AAE-9A92-0F24657E0132}"/>
          </ac:spMkLst>
        </pc:spChg>
        <pc:spChg chg="del mod">
          <ac:chgData name="渡嘉敷 唯章" userId="33179b67-098b-47fc-b499-27b4c47a9751" providerId="ADAL" clId="{616AB2F2-4D4E-447F-9677-7B94F27839AD}" dt="2025-05-12T03:31:39.304" v="963" actId="478"/>
          <ac:spMkLst>
            <pc:docMk/>
            <pc:sldMk cId="2288202321" sldId="265"/>
            <ac:spMk id="5" creationId="{5BA8ECCB-EBAF-45EC-937A-9A9B67D03529}"/>
          </ac:spMkLst>
        </pc:spChg>
        <pc:spChg chg="add del mod">
          <ac:chgData name="渡嘉敷 唯章" userId="33179b67-098b-47fc-b499-27b4c47a9751" providerId="ADAL" clId="{616AB2F2-4D4E-447F-9677-7B94F27839AD}" dt="2025-05-12T03:31:39.304" v="963" actId="478"/>
          <ac:spMkLst>
            <pc:docMk/>
            <pc:sldMk cId="2288202321" sldId="265"/>
            <ac:spMk id="6" creationId="{1CF98136-AAEC-D715-026A-901B25F37396}"/>
          </ac:spMkLst>
        </pc:spChg>
        <pc:spChg chg="add del mod">
          <ac:chgData name="渡嘉敷 唯章" userId="33179b67-098b-47fc-b499-27b4c47a9751" providerId="ADAL" clId="{616AB2F2-4D4E-447F-9677-7B94F27839AD}" dt="2025-05-12T03:31:39.304" v="963" actId="478"/>
          <ac:spMkLst>
            <pc:docMk/>
            <pc:sldMk cId="2288202321" sldId="265"/>
            <ac:spMk id="7" creationId="{70809AD1-22D4-F33E-A262-068555C7D916}"/>
          </ac:spMkLst>
        </pc:spChg>
        <pc:spChg chg="add mod">
          <ac:chgData name="渡嘉敷 唯章" userId="33179b67-098b-47fc-b499-27b4c47a9751" providerId="ADAL" clId="{616AB2F2-4D4E-447F-9677-7B94F27839AD}" dt="2025-05-12T04:24:02.303" v="1695" actId="20577"/>
          <ac:spMkLst>
            <pc:docMk/>
            <pc:sldMk cId="2288202321" sldId="265"/>
            <ac:spMk id="8" creationId="{0B0F2329-692C-B343-66EC-80151DFA6D29}"/>
          </ac:spMkLst>
        </pc:spChg>
      </pc:sldChg>
      <pc:sldChg chg="add del">
        <pc:chgData name="渡嘉敷 唯章" userId="33179b67-098b-47fc-b499-27b4c47a9751" providerId="ADAL" clId="{616AB2F2-4D4E-447F-9677-7B94F27839AD}" dt="2025-05-12T04:32:25.547" v="2204" actId="47"/>
        <pc:sldMkLst>
          <pc:docMk/>
          <pc:sldMk cId="3378109411"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364" cy="513508"/>
          </a:xfrm>
          <a:prstGeom prst="rect">
            <a:avLst/>
          </a:prstGeom>
        </p:spPr>
        <p:txBody>
          <a:bodyPr vert="horz" lIns="95463" tIns="47732" rIns="95463" bIns="47732"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0"/>
            <a:ext cx="3076364" cy="513508"/>
          </a:xfrm>
          <a:prstGeom prst="rect">
            <a:avLst/>
          </a:prstGeom>
        </p:spPr>
        <p:txBody>
          <a:bodyPr vert="horz" lIns="95463" tIns="47732" rIns="95463" bIns="47732" rtlCol="0"/>
          <a:lstStyle>
            <a:lvl1pPr algn="r">
              <a:defRPr sz="1300"/>
            </a:lvl1pPr>
          </a:lstStyle>
          <a:p>
            <a:fld id="{1CFF4C29-F921-4BAE-8689-1AB6A0D8526D}" type="datetimeFigureOut">
              <a:rPr kumimoji="1" lang="ja-JP" altLang="en-US" smtClean="0"/>
              <a:t>2025/5/12</a:t>
            </a:fld>
            <a:endParaRPr kumimoji="1" lang="ja-JP" altLang="en-US"/>
          </a:p>
        </p:txBody>
      </p:sp>
      <p:sp>
        <p:nvSpPr>
          <p:cNvPr id="4" name="スライド イメージ プレースホルダー 3"/>
          <p:cNvSpPr>
            <a:spLocks noGrp="1" noRot="1" noChangeAspect="1"/>
          </p:cNvSpPr>
          <p:nvPr>
            <p:ph type="sldImg" idx="2"/>
          </p:nvPr>
        </p:nvSpPr>
        <p:spPr>
          <a:xfrm>
            <a:off x="1108075" y="1279525"/>
            <a:ext cx="4883150" cy="3452813"/>
          </a:xfrm>
          <a:prstGeom prst="rect">
            <a:avLst/>
          </a:prstGeom>
          <a:noFill/>
          <a:ln w="12700">
            <a:solidFill>
              <a:prstClr val="black"/>
            </a:solidFill>
          </a:ln>
        </p:spPr>
        <p:txBody>
          <a:bodyPr vert="horz" lIns="95463" tIns="47732" rIns="95463" bIns="47732" rtlCol="0" anchor="ctr"/>
          <a:lstStyle/>
          <a:p>
            <a:endParaRPr lang="ja-JP" altLang="en-US"/>
          </a:p>
        </p:txBody>
      </p:sp>
      <p:sp>
        <p:nvSpPr>
          <p:cNvPr id="5" name="ノート プレースホルダー 4"/>
          <p:cNvSpPr>
            <a:spLocks noGrp="1"/>
          </p:cNvSpPr>
          <p:nvPr>
            <p:ph type="body" sz="quarter" idx="3"/>
          </p:nvPr>
        </p:nvSpPr>
        <p:spPr>
          <a:xfrm>
            <a:off x="709931" y="4925408"/>
            <a:ext cx="5679440" cy="4029879"/>
          </a:xfrm>
          <a:prstGeom prst="rect">
            <a:avLst/>
          </a:prstGeom>
        </p:spPr>
        <p:txBody>
          <a:bodyPr vert="horz" lIns="95463" tIns="47732" rIns="95463" bIns="4773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6364" cy="513507"/>
          </a:xfrm>
          <a:prstGeom prst="rect">
            <a:avLst/>
          </a:prstGeom>
        </p:spPr>
        <p:txBody>
          <a:bodyPr vert="horz" lIns="95463" tIns="47732" rIns="95463" bIns="47732"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1107"/>
            <a:ext cx="3076364" cy="513507"/>
          </a:xfrm>
          <a:prstGeom prst="rect">
            <a:avLst/>
          </a:prstGeom>
        </p:spPr>
        <p:txBody>
          <a:bodyPr vert="horz" lIns="95463" tIns="47732" rIns="95463" bIns="47732" rtlCol="0" anchor="b"/>
          <a:lstStyle>
            <a:lvl1pPr algn="r">
              <a:defRPr sz="1300"/>
            </a:lvl1pPr>
          </a:lstStyle>
          <a:p>
            <a:fld id="{E97A824F-7080-45E0-8E3B-7782AFAC9D8E}" type="slidenum">
              <a:rPr kumimoji="1" lang="ja-JP" altLang="en-US" smtClean="0"/>
              <a:t>‹#›</a:t>
            </a:fld>
            <a:endParaRPr kumimoji="1" lang="ja-JP" altLang="en-US"/>
          </a:p>
        </p:txBody>
      </p:sp>
    </p:spTree>
    <p:extLst>
      <p:ext uri="{BB962C8B-B14F-4D97-AF65-F5344CB8AC3E}">
        <p14:creationId xmlns:p14="http://schemas.microsoft.com/office/powerpoint/2010/main" val="30028543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044299B0-0E04-4319-99FB-B505A3B4D43A}"/>
              </a:ext>
            </a:extLst>
          </p:cNvPr>
          <p:cNvSpPr/>
          <p:nvPr userDrawn="1"/>
        </p:nvSpPr>
        <p:spPr>
          <a:xfrm>
            <a:off x="0" y="2133601"/>
            <a:ext cx="10691813" cy="271669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2173FEA-15D0-4193-AFFB-EF426246D027}"/>
              </a:ext>
            </a:extLst>
          </p:cNvPr>
          <p:cNvSpPr txBox="1"/>
          <p:nvPr userDrawn="1"/>
        </p:nvSpPr>
        <p:spPr>
          <a:xfrm>
            <a:off x="1837203" y="2552116"/>
            <a:ext cx="7443063" cy="584775"/>
          </a:xfrm>
          <a:prstGeom prst="rect">
            <a:avLst/>
          </a:prstGeom>
          <a:noFill/>
        </p:spPr>
        <p:txBody>
          <a:bodyPr wrap="none" rtlCol="0">
            <a:spAutoFit/>
          </a:bodyPr>
          <a:lstStyle/>
          <a:p>
            <a:pPr algn="ctr"/>
            <a:r>
              <a:rPr kumimoji="1" lang="ja-JP" altLang="en-US" sz="3200" b="1" dirty="0">
                <a:latin typeface="Meiryo UI" panose="020B0604030504040204" pitchFamily="50" charset="-128"/>
                <a:ea typeface="Meiryo UI" panose="020B0604030504040204" pitchFamily="50" charset="-128"/>
              </a:rPr>
              <a:t>沖縄健康</a:t>
            </a:r>
            <a:r>
              <a:rPr kumimoji="1" lang="ja-JP" altLang="en-US" sz="2800" b="1" dirty="0">
                <a:latin typeface="Meiryo UI" panose="020B0604030504040204" pitchFamily="50" charset="-128"/>
                <a:ea typeface="Meiryo UI" panose="020B0604030504040204" pitchFamily="50" charset="-128"/>
              </a:rPr>
              <a:t>バイオテクノロジー</a:t>
            </a:r>
            <a:r>
              <a:rPr kumimoji="1" lang="ja-JP" altLang="en-US" sz="3200" b="1" dirty="0">
                <a:latin typeface="Meiryo UI" panose="020B0604030504040204" pitchFamily="50" charset="-128"/>
                <a:ea typeface="Meiryo UI" panose="020B0604030504040204" pitchFamily="50" charset="-128"/>
              </a:rPr>
              <a:t>研究開発センター</a:t>
            </a:r>
          </a:p>
        </p:txBody>
      </p:sp>
      <p:sp>
        <p:nvSpPr>
          <p:cNvPr id="9" name="テキスト ボックス 8">
            <a:extLst>
              <a:ext uri="{FF2B5EF4-FFF2-40B4-BE49-F238E27FC236}">
                <a16:creationId xmlns:a16="http://schemas.microsoft.com/office/drawing/2014/main" id="{F2D56CC8-8586-46F0-9145-1B7272314054}"/>
              </a:ext>
            </a:extLst>
          </p:cNvPr>
          <p:cNvSpPr txBox="1"/>
          <p:nvPr userDrawn="1"/>
        </p:nvSpPr>
        <p:spPr>
          <a:xfrm>
            <a:off x="1784310" y="3506273"/>
            <a:ext cx="7548861" cy="1077218"/>
          </a:xfrm>
          <a:prstGeom prst="rect">
            <a:avLst/>
          </a:prstGeom>
          <a:noFill/>
        </p:spPr>
        <p:txBody>
          <a:bodyPr wrap="none" rtlCol="0">
            <a:spAutoFit/>
          </a:bodyPr>
          <a:lstStyle/>
          <a:p>
            <a:pPr algn="ctr"/>
            <a:r>
              <a:rPr kumimoji="1" lang="ja-JP" altLang="en-US" sz="3200" b="1" dirty="0">
                <a:latin typeface="Meiryo UI" panose="020B0604030504040204" pitchFamily="50" charset="-128"/>
                <a:ea typeface="Meiryo UI" panose="020B0604030504040204" pitchFamily="50" charset="-128"/>
              </a:rPr>
              <a:t>研究室及び実証室入居応募申請参考書類</a:t>
            </a:r>
            <a:endParaRPr kumimoji="1" lang="en-US" altLang="ja-JP" sz="3200" b="1" dirty="0">
              <a:latin typeface="Meiryo UI" panose="020B0604030504040204" pitchFamily="50" charset="-128"/>
              <a:ea typeface="Meiryo UI" panose="020B0604030504040204" pitchFamily="50" charset="-128"/>
            </a:endParaRPr>
          </a:p>
          <a:p>
            <a:pPr algn="ctr"/>
            <a:r>
              <a:rPr kumimoji="1" lang="ja-JP" altLang="en-US" sz="3200" b="1" dirty="0">
                <a:latin typeface="Meiryo UI" panose="020B0604030504040204" pitchFamily="50" charset="-128"/>
                <a:ea typeface="Meiryo UI" panose="020B0604030504040204" pitchFamily="50" charset="-128"/>
              </a:rPr>
              <a:t>（補足資料）</a:t>
            </a:r>
          </a:p>
        </p:txBody>
      </p:sp>
    </p:spTree>
    <p:extLst>
      <p:ext uri="{BB962C8B-B14F-4D97-AF65-F5344CB8AC3E}">
        <p14:creationId xmlns:p14="http://schemas.microsoft.com/office/powerpoint/2010/main" val="34675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722C31E-2314-4423-AF9E-B92E9C4D0EF5}" type="slidenum">
              <a:rPr kumimoji="1" lang="ja-JP" altLang="en-US" smtClean="0"/>
              <a:t>‹#›</a:t>
            </a:fld>
            <a:endParaRPr kumimoji="1" lang="ja-JP" altLang="en-US"/>
          </a:p>
        </p:txBody>
      </p:sp>
      <p:sp>
        <p:nvSpPr>
          <p:cNvPr id="5" name="正方形/長方形 4">
            <a:extLst>
              <a:ext uri="{FF2B5EF4-FFF2-40B4-BE49-F238E27FC236}">
                <a16:creationId xmlns:a16="http://schemas.microsoft.com/office/drawing/2014/main" id="{F3E8351B-3FDC-4471-8C7E-A764F9C89EDA}"/>
              </a:ext>
            </a:extLst>
          </p:cNvPr>
          <p:cNvSpPr/>
          <p:nvPr userDrawn="1"/>
        </p:nvSpPr>
        <p:spPr>
          <a:xfrm>
            <a:off x="0" y="1"/>
            <a:ext cx="10691813" cy="94090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4150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799549" y="7157191"/>
            <a:ext cx="892264" cy="402483"/>
          </a:xfrm>
          <a:prstGeom prst="rect">
            <a:avLst/>
          </a:prstGeom>
        </p:spPr>
        <p:txBody>
          <a:bodyPr vert="horz" lIns="91440" tIns="45720" rIns="91440" bIns="45720" rtlCol="0" anchor="ctr"/>
          <a:lstStyle>
            <a:lvl1pPr algn="r">
              <a:defRPr sz="2000" b="1">
                <a:solidFill>
                  <a:schemeClr val="tx1"/>
                </a:solidFill>
                <a:latin typeface="Meiryo UI" panose="020B0604030504040204" pitchFamily="50" charset="-128"/>
                <a:ea typeface="Meiryo UI" panose="020B0604030504040204" pitchFamily="50" charset="-128"/>
              </a:defRPr>
            </a:lvl1pPr>
          </a:lstStyle>
          <a:p>
            <a:fld id="{A722C31E-2314-4423-AF9E-B92E9C4D0EF5}" type="slidenum">
              <a:rPr kumimoji="1" lang="ja-JP" altLang="en-US" smtClean="0"/>
              <a:pPr/>
              <a:t>‹#›</a:t>
            </a:fld>
            <a:endParaRPr kumimoji="1" lang="ja-JP" altLang="en-US"/>
          </a:p>
        </p:txBody>
      </p:sp>
    </p:spTree>
    <p:extLst>
      <p:ext uri="{BB962C8B-B14F-4D97-AF65-F5344CB8AC3E}">
        <p14:creationId xmlns:p14="http://schemas.microsoft.com/office/powerpoint/2010/main" val="1889708552"/>
      </p:ext>
    </p:extLst>
  </p:cSld>
  <p:clrMap bg1="lt1" tx1="dk1" bg2="lt2" tx2="dk2" accent1="accent1" accent2="accent2" accent3="accent3" accent4="accent4" accent5="accent5" accent6="accent6" hlink="hlink" folHlink="folHlink"/>
  <p:sldLayoutIdLst>
    <p:sldLayoutId id="2147483663" r:id="rId1"/>
    <p:sldLayoutId id="2147483667" r:id="rId2"/>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C7012703-E48B-44AB-8A0E-B4E5362627CC}"/>
              </a:ext>
            </a:extLst>
          </p:cNvPr>
          <p:cNvGraphicFramePr>
            <a:graphicFrameLocks noGrp="1"/>
          </p:cNvGraphicFramePr>
          <p:nvPr>
            <p:extLst>
              <p:ext uri="{D42A27DB-BD31-4B8C-83A1-F6EECF244321}">
                <p14:modId xmlns:p14="http://schemas.microsoft.com/office/powerpoint/2010/main" val="1138636684"/>
              </p:ext>
            </p:extLst>
          </p:nvPr>
        </p:nvGraphicFramePr>
        <p:xfrm>
          <a:off x="1784310" y="5475293"/>
          <a:ext cx="7664490" cy="912255"/>
        </p:xfrm>
        <a:graphic>
          <a:graphicData uri="http://schemas.openxmlformats.org/drawingml/2006/table">
            <a:tbl>
              <a:tblPr firstRow="1" bandRow="1">
                <a:tableStyleId>{5C22544A-7EE6-4342-B048-85BDC9FD1C3A}</a:tableStyleId>
              </a:tblPr>
              <a:tblGrid>
                <a:gridCol w="1843576">
                  <a:extLst>
                    <a:ext uri="{9D8B030D-6E8A-4147-A177-3AD203B41FA5}">
                      <a16:colId xmlns:a16="http://schemas.microsoft.com/office/drawing/2014/main" val="1067196247"/>
                    </a:ext>
                  </a:extLst>
                </a:gridCol>
                <a:gridCol w="5820914">
                  <a:extLst>
                    <a:ext uri="{9D8B030D-6E8A-4147-A177-3AD203B41FA5}">
                      <a16:colId xmlns:a16="http://schemas.microsoft.com/office/drawing/2014/main" val="3112681993"/>
                    </a:ext>
                  </a:extLst>
                </a:gridCol>
              </a:tblGrid>
              <a:tr h="912255">
                <a:tc>
                  <a:txBody>
                    <a:bodyPr/>
                    <a:lstStyle/>
                    <a:p>
                      <a:pPr algn="ctr"/>
                      <a:r>
                        <a:rPr kumimoji="1" lang="ja-JP" altLang="en-US" sz="2400" dirty="0">
                          <a:solidFill>
                            <a:schemeClr val="tx1"/>
                          </a:solidFill>
                          <a:latin typeface="Meiryo UI" panose="020B0604030504040204" pitchFamily="50" charset="-128"/>
                          <a:ea typeface="Meiryo UI" panose="020B0604030504040204" pitchFamily="50" charset="-128"/>
                        </a:rPr>
                        <a:t>申請企業名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kumimoji="1" lang="ja-JP" altLang="en-US" sz="24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3773621"/>
                  </a:ext>
                </a:extLst>
              </a:tr>
            </a:tbl>
          </a:graphicData>
        </a:graphic>
      </p:graphicFrame>
      <p:sp>
        <p:nvSpPr>
          <p:cNvPr id="2" name="正方形/長方形 1">
            <a:extLst>
              <a:ext uri="{FF2B5EF4-FFF2-40B4-BE49-F238E27FC236}">
                <a16:creationId xmlns:a16="http://schemas.microsoft.com/office/drawing/2014/main" id="{FA3A410F-4DB9-8A4F-4153-7037198803D8}"/>
              </a:ext>
            </a:extLst>
          </p:cNvPr>
          <p:cNvSpPr/>
          <p:nvPr/>
        </p:nvSpPr>
        <p:spPr>
          <a:xfrm>
            <a:off x="9271590" y="265815"/>
            <a:ext cx="1052624" cy="40403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eiryo UI" panose="020B0604030504040204" pitchFamily="50" charset="-128"/>
                <a:ea typeface="Meiryo UI" panose="020B0604030504040204" pitchFamily="50" charset="-128"/>
              </a:rPr>
              <a:t>別紙</a:t>
            </a:r>
            <a:r>
              <a:rPr kumimoji="1" lang="en-US" altLang="ja-JP" dirty="0">
                <a:solidFill>
                  <a:schemeClr val="tx1"/>
                </a:solidFill>
                <a:latin typeface="Meiryo UI" panose="020B0604030504040204" pitchFamily="50" charset="-128"/>
                <a:ea typeface="Meiryo UI" panose="020B0604030504040204" pitchFamily="50" charset="-128"/>
              </a:rPr>
              <a:t>3</a:t>
            </a:r>
            <a:endParaRPr kumimoji="1" lang="ja-JP" altLang="en-US"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03287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922830-45B1-45DD-96DF-E63EFD91CBCC}"/>
              </a:ext>
            </a:extLst>
          </p:cNvPr>
          <p:cNvSpPr>
            <a:spLocks noGrp="1"/>
          </p:cNvSpPr>
          <p:nvPr>
            <p:ph type="sldNum" sz="quarter" idx="12"/>
          </p:nvPr>
        </p:nvSpPr>
        <p:spPr/>
        <p:txBody>
          <a:bodyPr/>
          <a:lstStyle/>
          <a:p>
            <a:fld id="{A722C31E-2314-4423-AF9E-B92E9C4D0EF5}" type="slidenum">
              <a:rPr kumimoji="1" lang="ja-JP" altLang="en-US" smtClean="0"/>
              <a:t>1</a:t>
            </a:fld>
            <a:endParaRPr kumimoji="1" lang="ja-JP" altLang="en-US"/>
          </a:p>
        </p:txBody>
      </p:sp>
      <p:sp>
        <p:nvSpPr>
          <p:cNvPr id="3" name="テキスト ボックス 2">
            <a:extLst>
              <a:ext uri="{FF2B5EF4-FFF2-40B4-BE49-F238E27FC236}">
                <a16:creationId xmlns:a16="http://schemas.microsoft.com/office/drawing/2014/main" id="{D333CCE2-D286-4723-857A-9D09320E688F}"/>
              </a:ext>
            </a:extLst>
          </p:cNvPr>
          <p:cNvSpPr txBox="1"/>
          <p:nvPr/>
        </p:nvSpPr>
        <p:spPr>
          <a:xfrm>
            <a:off x="539750" y="243095"/>
            <a:ext cx="6038833" cy="584775"/>
          </a:xfrm>
          <a:prstGeom prst="rect">
            <a:avLst/>
          </a:prstGeom>
          <a:noFill/>
        </p:spPr>
        <p:txBody>
          <a:bodyPr wrap="none" rtlCol="0">
            <a:spAutoFit/>
          </a:bodyPr>
          <a:lstStyle/>
          <a:p>
            <a:r>
              <a:rPr kumimoji="1" lang="ja-JP" altLang="en-US" sz="3200" b="1" dirty="0"/>
              <a:t>１</a:t>
            </a:r>
            <a:r>
              <a:rPr kumimoji="1" lang="en-US" altLang="ja-JP" sz="3200" b="1" dirty="0"/>
              <a:t>.</a:t>
            </a:r>
            <a:r>
              <a:rPr kumimoji="1" lang="ja-JP" altLang="en-US" sz="3200" b="1" dirty="0"/>
              <a:t>研究開発等の目的および目標</a:t>
            </a:r>
          </a:p>
        </p:txBody>
      </p:sp>
      <p:sp>
        <p:nvSpPr>
          <p:cNvPr id="4" name="正方形/長方形 3">
            <a:extLst>
              <a:ext uri="{FF2B5EF4-FFF2-40B4-BE49-F238E27FC236}">
                <a16:creationId xmlns:a16="http://schemas.microsoft.com/office/drawing/2014/main" id="{D6DD5C4B-C5BA-4AAE-9A92-0F24657E0132}"/>
              </a:ext>
            </a:extLst>
          </p:cNvPr>
          <p:cNvSpPr/>
          <p:nvPr/>
        </p:nvSpPr>
        <p:spPr>
          <a:xfrm>
            <a:off x="665162" y="1429091"/>
            <a:ext cx="9361487" cy="1508105"/>
          </a:xfrm>
          <a:prstGeom prst="rect">
            <a:avLst/>
          </a:prstGeom>
        </p:spPr>
        <p:txBody>
          <a:bodyPr wrap="square">
            <a:spAutoFit/>
          </a:bodyPr>
          <a:lstStyle/>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センターで実施しようとする研究開発等の目的、目標および背景を記載してください。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赤文字は削除してください。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endParaRPr lang="ja-JP" altLang="en-US" sz="20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39006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922830-45B1-45DD-96DF-E63EFD91CBCC}"/>
              </a:ext>
            </a:extLst>
          </p:cNvPr>
          <p:cNvSpPr>
            <a:spLocks noGrp="1"/>
          </p:cNvSpPr>
          <p:nvPr>
            <p:ph type="sldNum" sz="quarter" idx="12"/>
          </p:nvPr>
        </p:nvSpPr>
        <p:spPr/>
        <p:txBody>
          <a:bodyPr/>
          <a:lstStyle/>
          <a:p>
            <a:fld id="{A722C31E-2314-4423-AF9E-B92E9C4D0EF5}" type="slidenum">
              <a:rPr kumimoji="1" lang="ja-JP" altLang="en-US" smtClean="0"/>
              <a:t>2</a:t>
            </a:fld>
            <a:endParaRPr kumimoji="1" lang="ja-JP" altLang="en-US"/>
          </a:p>
        </p:txBody>
      </p:sp>
      <p:sp>
        <p:nvSpPr>
          <p:cNvPr id="3" name="テキスト ボックス 2">
            <a:extLst>
              <a:ext uri="{FF2B5EF4-FFF2-40B4-BE49-F238E27FC236}">
                <a16:creationId xmlns:a16="http://schemas.microsoft.com/office/drawing/2014/main" id="{D333CCE2-D286-4723-857A-9D09320E688F}"/>
              </a:ext>
            </a:extLst>
          </p:cNvPr>
          <p:cNvSpPr txBox="1"/>
          <p:nvPr/>
        </p:nvSpPr>
        <p:spPr>
          <a:xfrm>
            <a:off x="539750" y="243095"/>
            <a:ext cx="4397358" cy="584775"/>
          </a:xfrm>
          <a:prstGeom prst="rect">
            <a:avLst/>
          </a:prstGeom>
          <a:noFill/>
        </p:spPr>
        <p:txBody>
          <a:bodyPr wrap="none" rtlCol="0">
            <a:spAutoFit/>
          </a:bodyPr>
          <a:lstStyle/>
          <a:p>
            <a:r>
              <a:rPr kumimoji="1" lang="ja-JP" altLang="en-US" sz="3200" b="1" dirty="0"/>
              <a:t>２</a:t>
            </a:r>
            <a:r>
              <a:rPr kumimoji="1" lang="en-US" altLang="ja-JP" sz="3200" b="1" dirty="0"/>
              <a:t>.</a:t>
            </a:r>
            <a:r>
              <a:rPr kumimoji="1" lang="ja-JP" altLang="en-US" sz="3200" b="1" dirty="0"/>
              <a:t>研究開発等の内容①</a:t>
            </a:r>
          </a:p>
        </p:txBody>
      </p:sp>
      <p:sp>
        <p:nvSpPr>
          <p:cNvPr id="6" name="正方形/長方形 5">
            <a:extLst>
              <a:ext uri="{FF2B5EF4-FFF2-40B4-BE49-F238E27FC236}">
                <a16:creationId xmlns:a16="http://schemas.microsoft.com/office/drawing/2014/main" id="{E7251252-5C72-5229-2094-FCE50E0152B7}"/>
              </a:ext>
            </a:extLst>
          </p:cNvPr>
          <p:cNvSpPr/>
          <p:nvPr/>
        </p:nvSpPr>
        <p:spPr>
          <a:xfrm>
            <a:off x="665162" y="1429091"/>
            <a:ext cx="9361487" cy="2246769"/>
          </a:xfrm>
          <a:prstGeom prst="rect">
            <a:avLst/>
          </a:prstGeom>
        </p:spPr>
        <p:txBody>
          <a:bodyPr wrap="square">
            <a:spAutoFit/>
          </a:bodyPr>
          <a:lstStyle/>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当センターで実施予定の研究開内容を簡潔かつ分かりやすくを記載してください。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申請書の内容をコピペするのではなく、図、グラフ、写真、イラスト等を交えて分かりやすく記載してください。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赤文字は削除してください。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endParaRPr lang="ja-JP" altLang="en-US" sz="20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23376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922830-45B1-45DD-96DF-E63EFD91CBCC}"/>
              </a:ext>
            </a:extLst>
          </p:cNvPr>
          <p:cNvSpPr>
            <a:spLocks noGrp="1"/>
          </p:cNvSpPr>
          <p:nvPr>
            <p:ph type="sldNum" sz="quarter" idx="12"/>
          </p:nvPr>
        </p:nvSpPr>
        <p:spPr/>
        <p:txBody>
          <a:bodyPr/>
          <a:lstStyle/>
          <a:p>
            <a:fld id="{A722C31E-2314-4423-AF9E-B92E9C4D0EF5}" type="slidenum">
              <a:rPr kumimoji="1" lang="ja-JP" altLang="en-US" smtClean="0"/>
              <a:t>3</a:t>
            </a:fld>
            <a:endParaRPr kumimoji="1" lang="ja-JP" altLang="en-US"/>
          </a:p>
        </p:txBody>
      </p:sp>
      <p:sp>
        <p:nvSpPr>
          <p:cNvPr id="3" name="テキスト ボックス 2">
            <a:extLst>
              <a:ext uri="{FF2B5EF4-FFF2-40B4-BE49-F238E27FC236}">
                <a16:creationId xmlns:a16="http://schemas.microsoft.com/office/drawing/2014/main" id="{D333CCE2-D286-4723-857A-9D09320E688F}"/>
              </a:ext>
            </a:extLst>
          </p:cNvPr>
          <p:cNvSpPr txBox="1"/>
          <p:nvPr/>
        </p:nvSpPr>
        <p:spPr>
          <a:xfrm>
            <a:off x="539750" y="243095"/>
            <a:ext cx="4397358" cy="584775"/>
          </a:xfrm>
          <a:prstGeom prst="rect">
            <a:avLst/>
          </a:prstGeom>
          <a:noFill/>
        </p:spPr>
        <p:txBody>
          <a:bodyPr wrap="none" rtlCol="0">
            <a:spAutoFit/>
          </a:bodyPr>
          <a:lstStyle/>
          <a:p>
            <a:r>
              <a:rPr kumimoji="1" lang="ja-JP" altLang="en-US" sz="3200" b="1" dirty="0"/>
              <a:t>２</a:t>
            </a:r>
            <a:r>
              <a:rPr kumimoji="1" lang="en-US" altLang="ja-JP" sz="3200" b="1" dirty="0"/>
              <a:t>.</a:t>
            </a:r>
            <a:r>
              <a:rPr kumimoji="1" lang="ja-JP" altLang="en-US" sz="3200" b="1" dirty="0"/>
              <a:t>研究開発等の内容②</a:t>
            </a:r>
          </a:p>
        </p:txBody>
      </p:sp>
      <p:sp>
        <p:nvSpPr>
          <p:cNvPr id="8" name="正方形/長方形 7">
            <a:extLst>
              <a:ext uri="{FF2B5EF4-FFF2-40B4-BE49-F238E27FC236}">
                <a16:creationId xmlns:a16="http://schemas.microsoft.com/office/drawing/2014/main" id="{0B0F2329-692C-B343-66EC-80151DFA6D29}"/>
              </a:ext>
            </a:extLst>
          </p:cNvPr>
          <p:cNvSpPr/>
          <p:nvPr/>
        </p:nvSpPr>
        <p:spPr>
          <a:xfrm>
            <a:off x="665162" y="1429091"/>
            <a:ext cx="9361487" cy="3416320"/>
          </a:xfrm>
          <a:prstGeom prst="rect">
            <a:avLst/>
          </a:prstGeom>
        </p:spPr>
        <p:txBody>
          <a:bodyPr wrap="square">
            <a:spAutoFit/>
          </a:bodyPr>
          <a:lstStyle/>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当センターで実施予定の下記の内容について記載をしてください。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800100" lvl="1"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現在までの研究開発の状況・知財取得状況など</a:t>
            </a:r>
            <a:endParaRPr lang="en-US" altLang="ja-JP" sz="2400" dirty="0">
              <a:solidFill>
                <a:srgbClr val="FF0000"/>
              </a:solidFill>
              <a:latin typeface="Meiryo UI" panose="020B0604030504040204" pitchFamily="50" charset="-128"/>
              <a:ea typeface="Meiryo UI" panose="020B0604030504040204" pitchFamily="50" charset="-128"/>
            </a:endParaRPr>
          </a:p>
          <a:p>
            <a:pPr marL="800100" lvl="1"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研究開発等の実施体制</a:t>
            </a:r>
            <a:endParaRPr lang="en-US" altLang="ja-JP" sz="2400" dirty="0">
              <a:solidFill>
                <a:srgbClr val="FF0000"/>
              </a:solidFill>
              <a:latin typeface="Meiryo UI" panose="020B0604030504040204" pitchFamily="50" charset="-128"/>
              <a:ea typeface="Meiryo UI" panose="020B0604030504040204" pitchFamily="50" charset="-128"/>
            </a:endParaRPr>
          </a:p>
          <a:p>
            <a:pPr marL="800100" lvl="1"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研究内容の安全性</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申請書の内容をコピペするのではなく、図、グラフ、写真、イラスト等を交えて分かりやすく記載してください。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ページは適宜追加してください。</a:t>
            </a: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赤文字は削除してください。</a:t>
            </a:r>
          </a:p>
          <a:p>
            <a:pPr marL="342900" indent="-342900">
              <a:buFont typeface="Wingdings" panose="05000000000000000000" pitchFamily="2" charset="2"/>
              <a:buChar char="l"/>
            </a:pPr>
            <a:endParaRPr lang="en-US" altLang="ja-JP" sz="24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88202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922830-45B1-45DD-96DF-E63EFD91CBCC}"/>
              </a:ext>
            </a:extLst>
          </p:cNvPr>
          <p:cNvSpPr>
            <a:spLocks noGrp="1"/>
          </p:cNvSpPr>
          <p:nvPr>
            <p:ph type="sldNum" sz="quarter" idx="12"/>
          </p:nvPr>
        </p:nvSpPr>
        <p:spPr/>
        <p:txBody>
          <a:bodyPr/>
          <a:lstStyle/>
          <a:p>
            <a:fld id="{A722C31E-2314-4423-AF9E-B92E9C4D0EF5}" type="slidenum">
              <a:rPr kumimoji="1" lang="ja-JP" altLang="en-US" smtClean="0"/>
              <a:t>4</a:t>
            </a:fld>
            <a:endParaRPr kumimoji="1" lang="ja-JP" altLang="en-US"/>
          </a:p>
        </p:txBody>
      </p:sp>
      <p:sp>
        <p:nvSpPr>
          <p:cNvPr id="3" name="テキスト ボックス 2">
            <a:extLst>
              <a:ext uri="{FF2B5EF4-FFF2-40B4-BE49-F238E27FC236}">
                <a16:creationId xmlns:a16="http://schemas.microsoft.com/office/drawing/2014/main" id="{D333CCE2-D286-4723-857A-9D09320E688F}"/>
              </a:ext>
            </a:extLst>
          </p:cNvPr>
          <p:cNvSpPr txBox="1"/>
          <p:nvPr/>
        </p:nvSpPr>
        <p:spPr>
          <a:xfrm>
            <a:off x="539750" y="243095"/>
            <a:ext cx="2345514" cy="584775"/>
          </a:xfrm>
          <a:prstGeom prst="rect">
            <a:avLst/>
          </a:prstGeom>
          <a:noFill/>
        </p:spPr>
        <p:txBody>
          <a:bodyPr wrap="none" rtlCol="0">
            <a:spAutoFit/>
          </a:bodyPr>
          <a:lstStyle/>
          <a:p>
            <a:r>
              <a:rPr kumimoji="1" lang="ja-JP" altLang="en-US" sz="3200" b="1" dirty="0"/>
              <a:t>３</a:t>
            </a:r>
            <a:r>
              <a:rPr kumimoji="1" lang="en-US" altLang="ja-JP" sz="3200" b="1" dirty="0"/>
              <a:t>.</a:t>
            </a:r>
            <a:r>
              <a:rPr kumimoji="1" lang="ja-JP" altLang="en-US" sz="3200" b="1" dirty="0"/>
              <a:t>事業計画</a:t>
            </a:r>
          </a:p>
        </p:txBody>
      </p:sp>
      <p:sp>
        <p:nvSpPr>
          <p:cNvPr id="4" name="正方形/長方形 3">
            <a:extLst>
              <a:ext uri="{FF2B5EF4-FFF2-40B4-BE49-F238E27FC236}">
                <a16:creationId xmlns:a16="http://schemas.microsoft.com/office/drawing/2014/main" id="{D6DD5C4B-C5BA-4AAE-9A92-0F24657E0132}"/>
              </a:ext>
            </a:extLst>
          </p:cNvPr>
          <p:cNvSpPr/>
          <p:nvPr/>
        </p:nvSpPr>
        <p:spPr>
          <a:xfrm>
            <a:off x="665162" y="1429091"/>
            <a:ext cx="9361487" cy="3416320"/>
          </a:xfrm>
          <a:prstGeom prst="rect">
            <a:avLst/>
          </a:prstGeom>
        </p:spPr>
        <p:txBody>
          <a:bodyPr wrap="square">
            <a:spAutoFit/>
          </a:bodyPr>
          <a:lstStyle/>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当センターでの研究成果を活用して事業化に関して、下記の内容について記載をしてください。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800100" lvl="1"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事業化を目指す製品・サービス等の概要</a:t>
            </a:r>
            <a:endParaRPr lang="en-US" altLang="ja-JP" sz="2400" dirty="0">
              <a:solidFill>
                <a:srgbClr val="FF0000"/>
              </a:solidFill>
              <a:latin typeface="Meiryo UI" panose="020B0604030504040204" pitchFamily="50" charset="-128"/>
              <a:ea typeface="Meiryo UI" panose="020B0604030504040204" pitchFamily="50" charset="-128"/>
            </a:endParaRPr>
          </a:p>
          <a:p>
            <a:pPr marL="800100" lvl="1"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市場および競合状況など</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入居期限終了後（５年後）の研究開発や事業化の拠点場所の予定</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申請書の内容をコピペするのではなく、図、グラフ、写真、イラスト等を交えて分かりやすく記載してください。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ページは適宜追加してください。</a:t>
            </a: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赤文字は削除してください。</a:t>
            </a:r>
          </a:p>
        </p:txBody>
      </p:sp>
    </p:spTree>
    <p:extLst>
      <p:ext uri="{BB962C8B-B14F-4D97-AF65-F5344CB8AC3E}">
        <p14:creationId xmlns:p14="http://schemas.microsoft.com/office/powerpoint/2010/main" val="67171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922830-45B1-45DD-96DF-E63EFD91CBCC}"/>
              </a:ext>
            </a:extLst>
          </p:cNvPr>
          <p:cNvSpPr>
            <a:spLocks noGrp="1"/>
          </p:cNvSpPr>
          <p:nvPr>
            <p:ph type="sldNum" sz="quarter" idx="12"/>
          </p:nvPr>
        </p:nvSpPr>
        <p:spPr/>
        <p:txBody>
          <a:bodyPr/>
          <a:lstStyle/>
          <a:p>
            <a:fld id="{A722C31E-2314-4423-AF9E-B92E9C4D0EF5}" type="slidenum">
              <a:rPr kumimoji="1" lang="ja-JP" altLang="en-US" smtClean="0"/>
              <a:t>5</a:t>
            </a:fld>
            <a:endParaRPr kumimoji="1" lang="ja-JP" altLang="en-US"/>
          </a:p>
        </p:txBody>
      </p:sp>
      <p:sp>
        <p:nvSpPr>
          <p:cNvPr id="3" name="テキスト ボックス 2">
            <a:extLst>
              <a:ext uri="{FF2B5EF4-FFF2-40B4-BE49-F238E27FC236}">
                <a16:creationId xmlns:a16="http://schemas.microsoft.com/office/drawing/2014/main" id="{D333CCE2-D286-4723-857A-9D09320E688F}"/>
              </a:ext>
            </a:extLst>
          </p:cNvPr>
          <p:cNvSpPr txBox="1"/>
          <p:nvPr/>
        </p:nvSpPr>
        <p:spPr>
          <a:xfrm>
            <a:off x="539750" y="243095"/>
            <a:ext cx="7269939" cy="584775"/>
          </a:xfrm>
          <a:prstGeom prst="rect">
            <a:avLst/>
          </a:prstGeom>
          <a:noFill/>
        </p:spPr>
        <p:txBody>
          <a:bodyPr wrap="none" rtlCol="0">
            <a:spAutoFit/>
          </a:bodyPr>
          <a:lstStyle/>
          <a:p>
            <a:r>
              <a:rPr kumimoji="1" lang="ja-JP" altLang="en-US" sz="3200" b="1" dirty="0"/>
              <a:t>４</a:t>
            </a:r>
            <a:r>
              <a:rPr kumimoji="1" lang="en-US" altLang="ja-JP" sz="3200" b="1" dirty="0"/>
              <a:t>.</a:t>
            </a:r>
            <a:r>
              <a:rPr kumimoji="1" lang="ja-JP" altLang="en-US" sz="3200" b="1" dirty="0"/>
              <a:t>研究開発および事業化スケジュール</a:t>
            </a:r>
          </a:p>
        </p:txBody>
      </p:sp>
      <p:graphicFrame>
        <p:nvGraphicFramePr>
          <p:cNvPr id="5" name="表 4">
            <a:extLst>
              <a:ext uri="{FF2B5EF4-FFF2-40B4-BE49-F238E27FC236}">
                <a16:creationId xmlns:a16="http://schemas.microsoft.com/office/drawing/2014/main" id="{B5E5000E-9C99-4A4E-B001-7BB2D48BBAF9}"/>
              </a:ext>
            </a:extLst>
          </p:cNvPr>
          <p:cNvGraphicFramePr>
            <a:graphicFrameLocks noGrp="1"/>
          </p:cNvGraphicFramePr>
          <p:nvPr>
            <p:extLst>
              <p:ext uri="{D42A27DB-BD31-4B8C-83A1-F6EECF244321}">
                <p14:modId xmlns:p14="http://schemas.microsoft.com/office/powerpoint/2010/main" val="997678562"/>
              </p:ext>
            </p:extLst>
          </p:nvPr>
        </p:nvGraphicFramePr>
        <p:xfrm>
          <a:off x="665162" y="1364974"/>
          <a:ext cx="9361488" cy="5618919"/>
        </p:xfrm>
        <a:graphic>
          <a:graphicData uri="http://schemas.openxmlformats.org/drawingml/2006/table">
            <a:tbl>
              <a:tblPr firstRow="1" bandRow="1">
                <a:tableStyleId>{7DF18680-E054-41AD-8BC1-D1AEF772440D}</a:tableStyleId>
              </a:tblPr>
              <a:tblGrid>
                <a:gridCol w="1560248">
                  <a:extLst>
                    <a:ext uri="{9D8B030D-6E8A-4147-A177-3AD203B41FA5}">
                      <a16:colId xmlns:a16="http://schemas.microsoft.com/office/drawing/2014/main" val="474454498"/>
                    </a:ext>
                  </a:extLst>
                </a:gridCol>
                <a:gridCol w="1560248">
                  <a:extLst>
                    <a:ext uri="{9D8B030D-6E8A-4147-A177-3AD203B41FA5}">
                      <a16:colId xmlns:a16="http://schemas.microsoft.com/office/drawing/2014/main" val="3615986350"/>
                    </a:ext>
                  </a:extLst>
                </a:gridCol>
                <a:gridCol w="1560248">
                  <a:extLst>
                    <a:ext uri="{9D8B030D-6E8A-4147-A177-3AD203B41FA5}">
                      <a16:colId xmlns:a16="http://schemas.microsoft.com/office/drawing/2014/main" val="3497569722"/>
                    </a:ext>
                  </a:extLst>
                </a:gridCol>
                <a:gridCol w="1560248">
                  <a:extLst>
                    <a:ext uri="{9D8B030D-6E8A-4147-A177-3AD203B41FA5}">
                      <a16:colId xmlns:a16="http://schemas.microsoft.com/office/drawing/2014/main" val="1834613727"/>
                    </a:ext>
                  </a:extLst>
                </a:gridCol>
                <a:gridCol w="1560248">
                  <a:extLst>
                    <a:ext uri="{9D8B030D-6E8A-4147-A177-3AD203B41FA5}">
                      <a16:colId xmlns:a16="http://schemas.microsoft.com/office/drawing/2014/main" val="1005587445"/>
                    </a:ext>
                  </a:extLst>
                </a:gridCol>
                <a:gridCol w="1560248">
                  <a:extLst>
                    <a:ext uri="{9D8B030D-6E8A-4147-A177-3AD203B41FA5}">
                      <a16:colId xmlns:a16="http://schemas.microsoft.com/office/drawing/2014/main" val="4180532325"/>
                    </a:ext>
                  </a:extLst>
                </a:gridCol>
              </a:tblGrid>
              <a:tr h="617151">
                <a:tc>
                  <a:txBody>
                    <a:bodyPr/>
                    <a:lstStyle/>
                    <a:p>
                      <a:pPr algn="ctr"/>
                      <a:r>
                        <a:rPr kumimoji="1" lang="ja-JP" altLang="en-US" sz="1600" dirty="0">
                          <a:latin typeface="Meiryo UI" panose="020B0604030504040204" pitchFamily="50" charset="-128"/>
                          <a:ea typeface="Meiryo UI" panose="020B0604030504040204" pitchFamily="50" charset="-128"/>
                        </a:rPr>
                        <a:t>項目</a:t>
                      </a:r>
                    </a:p>
                  </a:txBody>
                  <a:tcPr anchor="ctr"/>
                </a:tc>
                <a:tc>
                  <a:txBody>
                    <a:bodyPr/>
                    <a:lstStyle/>
                    <a:p>
                      <a:pPr algn="ctr"/>
                      <a:r>
                        <a:rPr kumimoji="1" lang="en-US" altLang="ja-JP" sz="1600" dirty="0">
                          <a:latin typeface="Meiryo UI" panose="020B0604030504040204" pitchFamily="50" charset="-128"/>
                          <a:ea typeface="Meiryo UI" panose="020B0604030504040204" pitchFamily="50" charset="-128"/>
                        </a:rPr>
                        <a:t>20**</a:t>
                      </a:r>
                      <a:r>
                        <a:rPr kumimoji="1" lang="ja-JP" altLang="en-US" sz="1600" dirty="0">
                          <a:latin typeface="Meiryo UI" panose="020B0604030504040204" pitchFamily="50" charset="-128"/>
                          <a:ea typeface="Meiryo UI" panose="020B0604030504040204" pitchFamily="50" charset="-128"/>
                        </a:rPr>
                        <a:t>年</a:t>
                      </a:r>
                      <a:endParaRPr kumimoji="1" lang="en-US" altLang="ja-JP" sz="1600" dirty="0">
                        <a:latin typeface="Meiryo UI" panose="020B0604030504040204" pitchFamily="50" charset="-128"/>
                        <a:ea typeface="Meiryo UI" panose="020B0604030504040204" pitchFamily="50" charset="-128"/>
                      </a:endParaRPr>
                    </a:p>
                    <a:p>
                      <a:pPr algn="ctr"/>
                      <a:r>
                        <a:rPr kumimoji="1" lang="en-US" altLang="ja-JP" sz="1600" dirty="0">
                          <a:latin typeface="Meiryo UI" panose="020B0604030504040204" pitchFamily="50" charset="-128"/>
                          <a:ea typeface="Meiryo UI" panose="020B0604030504040204" pitchFamily="50" charset="-128"/>
                        </a:rPr>
                        <a:t>(1</a:t>
                      </a:r>
                      <a:r>
                        <a:rPr kumimoji="1" lang="ja-JP" altLang="en-US" sz="1600" dirty="0">
                          <a:latin typeface="Meiryo UI" panose="020B0604030504040204" pitchFamily="50" charset="-128"/>
                          <a:ea typeface="Meiryo UI" panose="020B0604030504040204" pitchFamily="50" charset="-128"/>
                        </a:rPr>
                        <a:t>年目</a:t>
                      </a:r>
                      <a:r>
                        <a:rPr kumimoji="1" lang="en-US" altLang="ja-JP" sz="1600" dirty="0">
                          <a:latin typeface="Meiryo UI" panose="020B0604030504040204" pitchFamily="50" charset="-128"/>
                          <a:ea typeface="Meiryo UI" panose="020B0604030504040204" pitchFamily="50" charset="-128"/>
                        </a:rPr>
                        <a:t>)</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20**</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a:t>
                      </a:r>
                      <a:endPar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dirty="0">
                          <a:latin typeface="Meiryo UI" panose="020B0604030504040204" pitchFamily="50" charset="-128"/>
                          <a:ea typeface="Meiryo UI" panose="020B0604030504040204" pitchFamily="50" charset="-128"/>
                        </a:rPr>
                        <a:t>(2</a:t>
                      </a:r>
                      <a:r>
                        <a:rPr kumimoji="1" lang="ja-JP" altLang="en-US" sz="1600" dirty="0">
                          <a:latin typeface="Meiryo UI" panose="020B0604030504040204" pitchFamily="50" charset="-128"/>
                          <a:ea typeface="Meiryo UI" panose="020B0604030504040204" pitchFamily="50" charset="-128"/>
                        </a:rPr>
                        <a:t>年目</a:t>
                      </a:r>
                      <a:r>
                        <a:rPr kumimoji="1" lang="en-US" altLang="ja-JP" sz="1600" dirty="0">
                          <a:latin typeface="Meiryo UI" panose="020B0604030504040204" pitchFamily="50" charset="-128"/>
                          <a:ea typeface="Meiryo UI" panose="020B0604030504040204" pitchFamily="50" charset="-128"/>
                        </a:rPr>
                        <a:t>)</a:t>
                      </a:r>
                      <a:endParaRPr kumimoji="1" lang="ja-JP" altLang="en-US" sz="1600" dirty="0">
                        <a:latin typeface="Meiryo UI" panose="020B0604030504040204" pitchFamily="50" charset="-128"/>
                        <a:ea typeface="Meiryo UI" panose="020B0604030504040204" pitchFamily="50" charset="-128"/>
                      </a:endParaRPr>
                    </a:p>
                  </a:txBody>
                  <a:tcPr anchor="ct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20**</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a:t>
                      </a:r>
                      <a:endPar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年目</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anchor="ct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20**</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a:t>
                      </a:r>
                      <a:endPar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年目</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anchor="ctr"/>
                </a:tc>
                <a:tc>
                  <a:txBody>
                    <a:bodyPr/>
                    <a:lstStyle/>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20**</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a:t>
                      </a:r>
                      <a:endPar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1007943"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(5</a:t>
                      </a:r>
                      <a:r>
                        <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年目</a:t>
                      </a:r>
                      <a:r>
                        <a:rPr kumimoji="1" lang="en-US" altLang="ja-JP"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txBody>
                  <a:tcPr anchor="ctr"/>
                </a:tc>
                <a:extLst>
                  <a:ext uri="{0D108BD9-81ED-4DB2-BD59-A6C34878D82A}">
                    <a16:rowId xmlns:a16="http://schemas.microsoft.com/office/drawing/2014/main" val="3675670045"/>
                  </a:ext>
                </a:extLst>
              </a:tr>
              <a:tr h="833628">
                <a:tc>
                  <a:txBody>
                    <a:bodyPr/>
                    <a:lstStyle/>
                    <a:p>
                      <a:r>
                        <a:rPr kumimoji="1" lang="ja-JP" altLang="en-US" dirty="0">
                          <a:solidFill>
                            <a:srgbClr val="FF0000"/>
                          </a:solidFill>
                          <a:latin typeface="Meiryo UI" panose="020B0604030504040204" pitchFamily="50" charset="-128"/>
                          <a:ea typeface="Meiryo UI" panose="020B0604030504040204" pitchFamily="50" charset="-128"/>
                        </a:rPr>
                        <a:t>〇〇検討</a:t>
                      </a: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593327014"/>
                  </a:ext>
                </a:extLst>
              </a:tr>
              <a:tr h="833628">
                <a:tc>
                  <a:txBody>
                    <a:bodyPr/>
                    <a:lstStyle/>
                    <a:p>
                      <a:r>
                        <a:rPr kumimoji="1" lang="ja-JP" altLang="en-US" dirty="0">
                          <a:solidFill>
                            <a:srgbClr val="FF0000"/>
                          </a:solidFill>
                          <a:latin typeface="Meiryo UI" panose="020B0604030504040204" pitchFamily="50" charset="-128"/>
                          <a:ea typeface="Meiryo UI" panose="020B0604030504040204" pitchFamily="50" charset="-128"/>
                        </a:rPr>
                        <a:t>〇〇試作</a:t>
                      </a: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24185581"/>
                  </a:ext>
                </a:extLst>
              </a:tr>
              <a:tr h="833628">
                <a:tc>
                  <a:txBody>
                    <a:bodyPr/>
                    <a:lstStyle/>
                    <a:p>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928091773"/>
                  </a:ext>
                </a:extLst>
              </a:tr>
              <a:tr h="833628">
                <a:tc>
                  <a:txBody>
                    <a:bodyPr/>
                    <a:lstStyle/>
                    <a:p>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980855186"/>
                  </a:ext>
                </a:extLst>
              </a:tr>
              <a:tr h="833628">
                <a:tc>
                  <a:txBody>
                    <a:bodyPr/>
                    <a:lstStyle/>
                    <a:p>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50790083"/>
                  </a:ext>
                </a:extLst>
              </a:tr>
              <a:tr h="833628">
                <a:tc>
                  <a:txBody>
                    <a:bodyPr/>
                    <a:lstStyle/>
                    <a:p>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53604163"/>
                  </a:ext>
                </a:extLst>
              </a:tr>
            </a:tbl>
          </a:graphicData>
        </a:graphic>
      </p:graphicFrame>
      <p:sp>
        <p:nvSpPr>
          <p:cNvPr id="7" name="矢印: 五方向 6">
            <a:extLst>
              <a:ext uri="{FF2B5EF4-FFF2-40B4-BE49-F238E27FC236}">
                <a16:creationId xmlns:a16="http://schemas.microsoft.com/office/drawing/2014/main" id="{7251A60A-8743-4545-ACD6-8676FB807113}"/>
              </a:ext>
            </a:extLst>
          </p:cNvPr>
          <p:cNvSpPr/>
          <p:nvPr/>
        </p:nvSpPr>
        <p:spPr>
          <a:xfrm>
            <a:off x="1974574" y="2305877"/>
            <a:ext cx="3420000" cy="23853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矢印: 五方向 7">
            <a:extLst>
              <a:ext uri="{FF2B5EF4-FFF2-40B4-BE49-F238E27FC236}">
                <a16:creationId xmlns:a16="http://schemas.microsoft.com/office/drawing/2014/main" id="{AA7FBFCE-56E2-4F8C-8E7E-B83B152CC130}"/>
              </a:ext>
            </a:extLst>
          </p:cNvPr>
          <p:cNvSpPr/>
          <p:nvPr/>
        </p:nvSpPr>
        <p:spPr>
          <a:xfrm>
            <a:off x="5345113" y="3134527"/>
            <a:ext cx="1983339" cy="23853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7EA8F206-70A6-44D1-B243-39749A871CB6}"/>
              </a:ext>
            </a:extLst>
          </p:cNvPr>
          <p:cNvSpPr/>
          <p:nvPr/>
        </p:nvSpPr>
        <p:spPr>
          <a:xfrm>
            <a:off x="651466" y="1020991"/>
            <a:ext cx="5393636" cy="400110"/>
          </a:xfrm>
          <a:prstGeom prst="rect">
            <a:avLst/>
          </a:prstGeom>
        </p:spPr>
        <p:txBody>
          <a:bodyPr wrap="square">
            <a:spAutoFit/>
          </a:bodyPr>
          <a:lstStyle/>
          <a:p>
            <a:r>
              <a:rPr lang="en-US" altLang="ja-JP" sz="2000" dirty="0">
                <a:solidFill>
                  <a:srgbClr val="FF0000"/>
                </a:solidFill>
                <a:latin typeface="Meiryo UI" panose="020B0604030504040204" pitchFamily="50" charset="-128"/>
                <a:ea typeface="Meiryo UI" panose="020B0604030504040204" pitchFamily="50" charset="-128"/>
              </a:rPr>
              <a:t>※</a:t>
            </a:r>
            <a:r>
              <a:rPr lang="ja-JP" altLang="en-US" sz="2000" dirty="0">
                <a:solidFill>
                  <a:srgbClr val="FF0000"/>
                </a:solidFill>
                <a:latin typeface="Meiryo UI" panose="020B0604030504040204" pitchFamily="50" charset="-128"/>
                <a:ea typeface="Meiryo UI" panose="020B0604030504040204" pitchFamily="50" charset="-128"/>
              </a:rPr>
              <a:t>記載例</a:t>
            </a:r>
            <a:endParaRPr lang="en-US" altLang="ja-JP" sz="2000" dirty="0">
              <a:solidFill>
                <a:srgbClr val="FF0000"/>
              </a:solidFill>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9ECC8081-F069-7566-8912-1E2C02A2997C}"/>
              </a:ext>
            </a:extLst>
          </p:cNvPr>
          <p:cNvSpPr/>
          <p:nvPr/>
        </p:nvSpPr>
        <p:spPr>
          <a:xfrm>
            <a:off x="1216289" y="3910170"/>
            <a:ext cx="8583260" cy="2308324"/>
          </a:xfrm>
          <a:prstGeom prst="rect">
            <a:avLst/>
          </a:prstGeom>
        </p:spPr>
        <p:txBody>
          <a:bodyPr wrap="square">
            <a:spAutoFit/>
          </a:bodyPr>
          <a:lstStyle/>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研究開発および事業化までのスケジュールを記載してください。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入居期限終了</a:t>
            </a:r>
            <a:r>
              <a:rPr lang="en-US" altLang="ja-JP" sz="2400" dirty="0">
                <a:solidFill>
                  <a:srgbClr val="FF0000"/>
                </a:solidFill>
                <a:latin typeface="Meiryo UI" panose="020B0604030504040204" pitchFamily="50" charset="-128"/>
                <a:ea typeface="Meiryo UI" panose="020B0604030504040204" pitchFamily="50" charset="-128"/>
              </a:rPr>
              <a:t>(5</a:t>
            </a:r>
            <a:r>
              <a:rPr lang="ja-JP" altLang="en-US" sz="2400" dirty="0">
                <a:solidFill>
                  <a:srgbClr val="FF0000"/>
                </a:solidFill>
                <a:latin typeface="Meiryo UI" panose="020B0604030504040204" pitchFamily="50" charset="-128"/>
                <a:ea typeface="Meiryo UI" panose="020B0604030504040204" pitchFamily="50" charset="-128"/>
              </a:rPr>
              <a:t>年間</a:t>
            </a:r>
            <a:r>
              <a:rPr lang="en-US" altLang="ja-JP" sz="2400" dirty="0">
                <a:solidFill>
                  <a:srgbClr val="FF0000"/>
                </a:solidFill>
                <a:latin typeface="Meiryo UI" panose="020B0604030504040204" pitchFamily="50" charset="-128"/>
                <a:ea typeface="Meiryo UI" panose="020B0604030504040204" pitchFamily="50" charset="-128"/>
              </a:rPr>
              <a:t>)</a:t>
            </a:r>
            <a:r>
              <a:rPr lang="ja-JP" altLang="en-US" sz="2400" dirty="0">
                <a:solidFill>
                  <a:srgbClr val="FF0000"/>
                </a:solidFill>
                <a:latin typeface="Meiryo UI" panose="020B0604030504040204" pitchFamily="50" charset="-128"/>
                <a:ea typeface="Meiryo UI" panose="020B0604030504040204" pitchFamily="50" charset="-128"/>
              </a:rPr>
              <a:t>後のスケジュールも分かるように記載してください。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この記載例に係らず記載してください。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赤文字は削除してください。</a:t>
            </a:r>
          </a:p>
          <a:p>
            <a:pPr marL="342900" indent="-342900">
              <a:buFont typeface="Wingdings" panose="05000000000000000000" pitchFamily="2" charset="2"/>
              <a:buChar char="l"/>
            </a:pPr>
            <a:endParaRPr lang="en-US" altLang="ja-JP" sz="24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584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922830-45B1-45DD-96DF-E63EFD91CBCC}"/>
              </a:ext>
            </a:extLst>
          </p:cNvPr>
          <p:cNvSpPr>
            <a:spLocks noGrp="1"/>
          </p:cNvSpPr>
          <p:nvPr>
            <p:ph type="sldNum" sz="quarter" idx="12"/>
          </p:nvPr>
        </p:nvSpPr>
        <p:spPr/>
        <p:txBody>
          <a:bodyPr/>
          <a:lstStyle/>
          <a:p>
            <a:fld id="{A722C31E-2314-4423-AF9E-B92E9C4D0EF5}" type="slidenum">
              <a:rPr kumimoji="1" lang="ja-JP" altLang="en-US" smtClean="0"/>
              <a:t>6</a:t>
            </a:fld>
            <a:endParaRPr kumimoji="1" lang="ja-JP" altLang="en-US"/>
          </a:p>
        </p:txBody>
      </p:sp>
      <p:sp>
        <p:nvSpPr>
          <p:cNvPr id="3" name="テキスト ボックス 2">
            <a:extLst>
              <a:ext uri="{FF2B5EF4-FFF2-40B4-BE49-F238E27FC236}">
                <a16:creationId xmlns:a16="http://schemas.microsoft.com/office/drawing/2014/main" id="{D333CCE2-D286-4723-857A-9D09320E688F}"/>
              </a:ext>
            </a:extLst>
          </p:cNvPr>
          <p:cNvSpPr txBox="1"/>
          <p:nvPr/>
        </p:nvSpPr>
        <p:spPr>
          <a:xfrm>
            <a:off x="539750" y="243095"/>
            <a:ext cx="4397358" cy="584775"/>
          </a:xfrm>
          <a:prstGeom prst="rect">
            <a:avLst/>
          </a:prstGeom>
          <a:noFill/>
        </p:spPr>
        <p:txBody>
          <a:bodyPr wrap="none" rtlCol="0">
            <a:spAutoFit/>
          </a:bodyPr>
          <a:lstStyle/>
          <a:p>
            <a:r>
              <a:rPr kumimoji="1" lang="ja-JP" altLang="en-US" sz="3200" b="1" dirty="0"/>
              <a:t>５</a:t>
            </a:r>
            <a:r>
              <a:rPr kumimoji="1" lang="en-US" altLang="ja-JP" sz="3200" b="1" dirty="0"/>
              <a:t>.</a:t>
            </a:r>
            <a:r>
              <a:rPr kumimoji="1" lang="ja-JP" altLang="en-US" sz="3200" b="1" dirty="0"/>
              <a:t>県経済への波及効果</a:t>
            </a:r>
          </a:p>
        </p:txBody>
      </p:sp>
      <p:sp>
        <p:nvSpPr>
          <p:cNvPr id="5" name="正方形/長方形 4">
            <a:extLst>
              <a:ext uri="{FF2B5EF4-FFF2-40B4-BE49-F238E27FC236}">
                <a16:creationId xmlns:a16="http://schemas.microsoft.com/office/drawing/2014/main" id="{682957FE-12BC-4FF5-8408-DEF6CED7F0AA}"/>
              </a:ext>
            </a:extLst>
          </p:cNvPr>
          <p:cNvSpPr/>
          <p:nvPr/>
        </p:nvSpPr>
        <p:spPr>
          <a:xfrm>
            <a:off x="665162" y="1429091"/>
            <a:ext cx="9361487" cy="2308324"/>
          </a:xfrm>
          <a:prstGeom prst="rect">
            <a:avLst/>
          </a:prstGeom>
        </p:spPr>
        <p:txBody>
          <a:bodyPr wrap="square">
            <a:spAutoFit/>
          </a:bodyPr>
          <a:lstStyle/>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県内バイオ関連産業への波及効果について記入してください。</a:t>
            </a: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バイオ関連産業以外への波及効果も期待される場合は記入してください。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また、新規雇用の予定（時期や人数）について記入してください</a:t>
            </a: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申請書の内容をコピペするのではなく、図やイラスト等を交えて分かりやすく記載してください。</a:t>
            </a:r>
            <a:endParaRPr lang="en-US" altLang="ja-JP" sz="2400" dirty="0">
              <a:solidFill>
                <a:srgbClr val="FF0000"/>
              </a:solidFill>
              <a:latin typeface="Meiryo UI" panose="020B0604030504040204" pitchFamily="50" charset="-128"/>
              <a:ea typeface="Meiryo UI" panose="020B0604030504040204" pitchFamily="50" charset="-128"/>
            </a:endParaRPr>
          </a:p>
          <a:p>
            <a:pPr marL="342900" indent="-342900">
              <a:buFont typeface="Wingdings" panose="05000000000000000000" pitchFamily="2" charset="2"/>
              <a:buChar char="l"/>
            </a:pPr>
            <a:r>
              <a:rPr lang="ja-JP" altLang="en-US" sz="2400" dirty="0">
                <a:solidFill>
                  <a:srgbClr val="FF0000"/>
                </a:solidFill>
                <a:latin typeface="Meiryo UI" panose="020B0604030504040204" pitchFamily="50" charset="-128"/>
                <a:ea typeface="Meiryo UI" panose="020B0604030504040204" pitchFamily="50" charset="-128"/>
              </a:rPr>
              <a:t>赤文字は削除してください。</a:t>
            </a:r>
            <a:endParaRPr lang="en-US" altLang="ja-JP" sz="24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748229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ba126e5-ffdb-4d58-9dd0-bb9dc47a33f2" xsi:nil="true"/>
    <lcf76f155ced4ddcb4097134ff3c332f xmlns="30ff9356-cb84-4b9c-b6e6-09385004b64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8DDA81AED83DF34C979349A1FF17B8EA" ma:contentTypeVersion="16" ma:contentTypeDescription="新しいドキュメントを作成します。" ma:contentTypeScope="" ma:versionID="19a3cbf0683f375ce278bfe6b74ef181">
  <xsd:schema xmlns:xsd="http://www.w3.org/2001/XMLSchema" xmlns:xs="http://www.w3.org/2001/XMLSchema" xmlns:p="http://schemas.microsoft.com/office/2006/metadata/properties" xmlns:ns2="30ff9356-cb84-4b9c-b6e6-09385004b64a" xmlns:ns3="bba126e5-ffdb-4d58-9dd0-bb9dc47a33f2" targetNamespace="http://schemas.microsoft.com/office/2006/metadata/properties" ma:root="true" ma:fieldsID="b176d39e60f9736b4362173d7c2de580" ns2:_="" ns3:_="">
    <xsd:import namespace="30ff9356-cb84-4b9c-b6e6-09385004b64a"/>
    <xsd:import namespace="bba126e5-ffdb-4d58-9dd0-bb9dc47a33f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3:TaxCatchAll" minOccurs="0"/>
                <xsd:element ref="ns2:MediaServiceDateTaken" minOccurs="0"/>
                <xsd:element ref="ns2:MediaServiceGenerationTime" minOccurs="0"/>
                <xsd:element ref="ns2:MediaServiceEventHashCode" minOccurs="0"/>
                <xsd:element ref="ns2:lcf76f155ced4ddcb4097134ff3c332f" minOccurs="0"/>
                <xsd:element ref="ns2:MediaServiceOCR"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ff9356-cb84-4b9c-b6e6-09385004b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75a1dd8d-3c75-4d0e-b186-588bf199dd4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a126e5-ffdb-4d58-9dd0-bb9dc47a33f2"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element name="TaxCatchAll" ma:index="12" nillable="true" ma:displayName="Taxonomy Catch All Column" ma:hidden="true" ma:list="{d0aa906d-e82e-43b8-8c66-e722a56be2ff}" ma:internalName="TaxCatchAll" ma:showField="CatchAllData" ma:web="bba126e5-ffdb-4d58-9dd0-bb9dc47a33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9D1BFA-C303-40DF-9EDA-A1D1B330A3BD}">
  <ds:schemaRefs>
    <ds:schemaRef ds:uri="http://schemas.microsoft.com/office/2006/metadata/properties"/>
    <ds:schemaRef ds:uri="http://schemas.microsoft.com/office/infopath/2007/PartnerControls"/>
    <ds:schemaRef ds:uri="bba126e5-ffdb-4d58-9dd0-bb9dc47a33f2"/>
    <ds:schemaRef ds:uri="30ff9356-cb84-4b9c-b6e6-09385004b64a"/>
  </ds:schemaRefs>
</ds:datastoreItem>
</file>

<file path=customXml/itemProps2.xml><?xml version="1.0" encoding="utf-8"?>
<ds:datastoreItem xmlns:ds="http://schemas.openxmlformats.org/officeDocument/2006/customXml" ds:itemID="{8578B4F0-8D8C-4F1B-A6D8-6B1CA01FBE93}">
  <ds:schemaRefs>
    <ds:schemaRef ds:uri="http://schemas.microsoft.com/sharepoint/v3/contenttype/forms"/>
  </ds:schemaRefs>
</ds:datastoreItem>
</file>

<file path=customXml/itemProps3.xml><?xml version="1.0" encoding="utf-8"?>
<ds:datastoreItem xmlns:ds="http://schemas.openxmlformats.org/officeDocument/2006/customXml" ds:itemID="{71F39C1B-41AB-4686-A43E-B254526F36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ff9356-cb84-4b9c-b6e6-09385004b64a"/>
    <ds:schemaRef ds:uri="bba126e5-ffdb-4d58-9dd0-bb9dc47a33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253</TotalTime>
  <Words>468</Words>
  <Application>Microsoft Office PowerPoint</Application>
  <PresentationFormat>ユーザー設定</PresentationFormat>
  <Paragraphs>56</Paragraphs>
  <Slides>7</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Meiryo UI</vt:lpstr>
      <vt:lpstr>游ゴシック</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TOKASHIKI Tadaaki</dc:creator>
  <cp:lastModifiedBy>渡嘉敷 唯章</cp:lastModifiedBy>
  <cp:revision>10</cp:revision>
  <cp:lastPrinted>2018-09-20T07:40:46Z</cp:lastPrinted>
  <dcterms:created xsi:type="dcterms:W3CDTF">2018-09-20T05:23:03Z</dcterms:created>
  <dcterms:modified xsi:type="dcterms:W3CDTF">2025-05-12T04:35:39Z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0x0101008DDA81AED83DF34C979349A1FF17B8EA</vt:lpwstr>
  </property>
  <property fmtid="{D5CDD505-2E9C-101B-9397-08002B2CF9AE}" pid="3" name="MediaServiceImageTags">
    <vt:lpwstr/>
  </property>
</Properties>
</file>