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1771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5320" y="812229"/>
            <a:ext cx="80133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3200" dirty="0" err="1"/>
              <a:t>肥料は入れる時代から</a:t>
            </a:r>
            <a:r>
              <a:rPr sz="3200" dirty="0"/>
              <a:t>、“</a:t>
            </a:r>
            <a:r>
              <a:rPr sz="3200" dirty="0" err="1"/>
              <a:t>効かせる時代”へ</a:t>
            </a:r>
            <a:endParaRPr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711408" y="327141"/>
            <a:ext cx="57211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000" dirty="0" err="1"/>
              <a:t>ジオバンクミーンズ（ズットデルネ</a:t>
            </a:r>
            <a:r>
              <a:rPr sz="2000" dirty="0"/>
              <a:t> × リズム3）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7CE4F9A-D535-4150-DEFA-F41D770B4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831" y="1566961"/>
            <a:ext cx="7562335" cy="504155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199" y="5498757"/>
            <a:ext cx="2286000" cy="731520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dirty="0" err="1"/>
              <a:t>葉（光合成</a:t>
            </a:r>
            <a:r>
              <a:rPr dirty="0"/>
              <a:t>）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429000" y="457200"/>
            <a:ext cx="2286000" cy="73152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dirty="0" err="1"/>
              <a:t>根（糖・有機酸</a:t>
            </a:r>
            <a:r>
              <a:rPr dirty="0"/>
              <a:t>）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57199" y="457200"/>
            <a:ext cx="2458995" cy="731520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dirty="0" err="1"/>
              <a:t>微生物</a:t>
            </a:r>
            <a:r>
              <a:rPr dirty="0"/>
              <a:t> </a:t>
            </a:r>
            <a:r>
              <a:rPr lang="ja-JP" altLang="en-US" dirty="0"/>
              <a:t>土着菌</a:t>
            </a:r>
            <a:r>
              <a:rPr dirty="0" err="1"/>
              <a:t>活性化</a:t>
            </a:r>
            <a:endParaRPr dirty="0"/>
          </a:p>
        </p:txBody>
      </p:sp>
      <p:sp>
        <p:nvSpPr>
          <p:cNvPr id="5" name="Rounded Rectangle 4"/>
          <p:cNvSpPr/>
          <p:nvPr/>
        </p:nvSpPr>
        <p:spPr>
          <a:xfrm>
            <a:off x="457199" y="3220172"/>
            <a:ext cx="2286000" cy="731520"/>
          </a:xfrm>
          <a:prstGeom prst="roundRect">
            <a:avLst/>
          </a:prstGeom>
          <a:solidFill>
            <a:srgbClr val="5B9BD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t>酵素作用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428999" y="4359464"/>
            <a:ext cx="2286000" cy="731520"/>
          </a:xfrm>
          <a:prstGeom prst="round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dirty="0" err="1"/>
              <a:t>酸化還元（電子</a:t>
            </a:r>
            <a:r>
              <a:rPr dirty="0"/>
              <a:t>）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400800" y="4359464"/>
            <a:ext cx="2286000" cy="731520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t>イオン置換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227806" y="457200"/>
            <a:ext cx="2286000" cy="731520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dirty="0" err="1"/>
              <a:t>可給化ミネラル</a:t>
            </a:r>
            <a:endParaRPr dirty="0"/>
          </a:p>
        </p:txBody>
      </p:sp>
      <p:sp>
        <p:nvSpPr>
          <p:cNvPr id="9" name="Rounded Rectangle 8"/>
          <p:cNvSpPr/>
          <p:nvPr/>
        </p:nvSpPr>
        <p:spPr>
          <a:xfrm>
            <a:off x="3428999" y="3200400"/>
            <a:ext cx="2286000" cy="73152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t>吸収 → 収量UP</a:t>
            </a: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D0C8AEF5-DA88-BB15-17CE-18E623EE4AD8}"/>
              </a:ext>
            </a:extLst>
          </p:cNvPr>
          <p:cNvSpPr/>
          <p:nvPr/>
        </p:nvSpPr>
        <p:spPr>
          <a:xfrm>
            <a:off x="457199" y="4359464"/>
            <a:ext cx="2286000" cy="73152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dirty="0" err="1"/>
              <a:t>根（糖・有機酸</a:t>
            </a:r>
            <a:r>
              <a:rPr dirty="0"/>
              <a:t>）</a:t>
            </a: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5D0AD5EE-71E1-436A-59E1-41639F8316DA}"/>
              </a:ext>
            </a:extLst>
          </p:cNvPr>
          <p:cNvSpPr/>
          <p:nvPr/>
        </p:nvSpPr>
        <p:spPr>
          <a:xfrm>
            <a:off x="6400800" y="3220172"/>
            <a:ext cx="2286000" cy="73152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dirty="0" err="1"/>
              <a:t>根（糖・有機酸</a:t>
            </a:r>
            <a:r>
              <a:rPr dirty="0"/>
              <a:t>）</a:t>
            </a: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4E9084B7-985E-9CF6-A8A2-72842240A960}"/>
              </a:ext>
            </a:extLst>
          </p:cNvPr>
          <p:cNvSpPr/>
          <p:nvPr/>
        </p:nvSpPr>
        <p:spPr>
          <a:xfrm>
            <a:off x="3428999" y="5498757"/>
            <a:ext cx="2286000" cy="73152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dirty="0" err="1"/>
              <a:t>根（糖・有機酸</a:t>
            </a:r>
            <a:r>
              <a:rPr dirty="0"/>
              <a:t>）</a:t>
            </a:r>
          </a:p>
        </p:txBody>
      </p:sp>
      <p:sp>
        <p:nvSpPr>
          <p:cNvPr id="13" name="Rounded Rectangle 2">
            <a:extLst>
              <a:ext uri="{FF2B5EF4-FFF2-40B4-BE49-F238E27FC236}">
                <a16:creationId xmlns:a16="http://schemas.microsoft.com/office/drawing/2014/main" id="{1381E201-060B-F5D9-647F-ABFC2249F81F}"/>
              </a:ext>
            </a:extLst>
          </p:cNvPr>
          <p:cNvSpPr/>
          <p:nvPr/>
        </p:nvSpPr>
        <p:spPr>
          <a:xfrm>
            <a:off x="6400799" y="5498757"/>
            <a:ext cx="2286000" cy="73152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dirty="0" err="1"/>
              <a:t>根（糖・有機酸</a:t>
            </a:r>
            <a:r>
              <a:rPr dirty="0"/>
              <a:t>）</a:t>
            </a:r>
          </a:p>
        </p:txBody>
      </p:sp>
      <p:sp>
        <p:nvSpPr>
          <p:cNvPr id="14" name="Rounded Rectangle 2">
            <a:extLst>
              <a:ext uri="{FF2B5EF4-FFF2-40B4-BE49-F238E27FC236}">
                <a16:creationId xmlns:a16="http://schemas.microsoft.com/office/drawing/2014/main" id="{AB9270A3-C81D-26FA-EC1E-9C8EF1EA66E9}"/>
              </a:ext>
            </a:extLst>
          </p:cNvPr>
          <p:cNvSpPr/>
          <p:nvPr/>
        </p:nvSpPr>
        <p:spPr>
          <a:xfrm>
            <a:off x="3428999" y="1676812"/>
            <a:ext cx="2286000" cy="73152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dirty="0" err="1"/>
              <a:t>根（糖・有機酸</a:t>
            </a:r>
            <a:r>
              <a:rPr dirty="0"/>
              <a:t>）</a:t>
            </a:r>
          </a:p>
        </p:txBody>
      </p:sp>
      <p:sp>
        <p:nvSpPr>
          <p:cNvPr id="15" name="Rounded Rectangle 2">
            <a:extLst>
              <a:ext uri="{FF2B5EF4-FFF2-40B4-BE49-F238E27FC236}">
                <a16:creationId xmlns:a16="http://schemas.microsoft.com/office/drawing/2014/main" id="{5598E0FB-D809-737A-5B59-0248DF377020}"/>
              </a:ext>
            </a:extLst>
          </p:cNvPr>
          <p:cNvSpPr/>
          <p:nvPr/>
        </p:nvSpPr>
        <p:spPr>
          <a:xfrm>
            <a:off x="6227806" y="1680931"/>
            <a:ext cx="2286000" cy="73152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dirty="0" err="1"/>
              <a:t>根（糖・有機酸</a:t>
            </a:r>
            <a:r>
              <a:rPr dirty="0"/>
              <a:t>）</a:t>
            </a:r>
          </a:p>
        </p:txBody>
      </p:sp>
      <p:sp>
        <p:nvSpPr>
          <p:cNvPr id="16" name="Rounded Rectangle 2">
            <a:extLst>
              <a:ext uri="{FF2B5EF4-FFF2-40B4-BE49-F238E27FC236}">
                <a16:creationId xmlns:a16="http://schemas.microsoft.com/office/drawing/2014/main" id="{CE7C1503-811C-141A-28E1-B62AF0F91B85}"/>
              </a:ext>
            </a:extLst>
          </p:cNvPr>
          <p:cNvSpPr/>
          <p:nvPr/>
        </p:nvSpPr>
        <p:spPr>
          <a:xfrm>
            <a:off x="457199" y="1680931"/>
            <a:ext cx="2286000" cy="73152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dirty="0" err="1"/>
              <a:t>根（糖・有機酸</a:t>
            </a:r>
            <a:r>
              <a:rPr dirty="0"/>
              <a:t>）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914400"/>
            <a:ext cx="8229600" cy="2743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ズットデルネ：土作り微生物</a:t>
            </a:r>
          </a:p>
          <a:p>
            <a:r>
              <a:t>リズム3：代謝促進資材</a:t>
            </a:r>
          </a:p>
          <a:p>
            <a:endParaRPr/>
          </a:p>
          <a:p>
            <a:r>
              <a:t>→ 微生物×酵素で酸化還元を活性化</a:t>
            </a:r>
          </a:p>
          <a:p>
            <a:r>
              <a:t>→ イオン置換を促進し養分を効かせる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914400"/>
            <a:ext cx="8229600" cy="3657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✔ 肥料効率UP</a:t>
            </a:r>
          </a:p>
          <a:p>
            <a:r>
              <a:t>✔ コスト削減</a:t>
            </a:r>
          </a:p>
          <a:p>
            <a:r>
              <a:t>✔ 根張り向上</a:t>
            </a:r>
          </a:p>
          <a:p>
            <a:r>
              <a:t>✔ 品質・糖度UP</a:t>
            </a:r>
          </a:p>
          <a:p>
            <a:endParaRPr/>
          </a:p>
          <a:p>
            <a:r>
              <a:t>『土の中の電子の流れを整える』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107</Words>
  <Application>Microsoft Office PowerPoint</Application>
  <PresentationFormat>画面に合わせる (4:3)</PresentationFormat>
  <Paragraphs>28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伸博 嵩本</cp:lastModifiedBy>
  <cp:revision>4</cp:revision>
  <dcterms:created xsi:type="dcterms:W3CDTF">2013-01-27T09:14:16Z</dcterms:created>
  <dcterms:modified xsi:type="dcterms:W3CDTF">2026-04-30T10:23:04Z</dcterms:modified>
  <cp:category/>
</cp:coreProperties>
</file>