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771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23747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dirty="0" err="1"/>
              <a:t>肥料は入れる時代から</a:t>
            </a:r>
            <a:r>
              <a:rPr sz="3200" dirty="0"/>
              <a:t>、“</a:t>
            </a:r>
            <a:r>
              <a:rPr sz="3200" dirty="0" err="1"/>
              <a:t>効かせる時代”へ</a:t>
            </a:r>
            <a:endParaRPr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09547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/>
              <a:t>微生物 × 酵素がミネラルを“動かす”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20"/>
            <a:ext cx="41148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葉（光合成）</a:t>
            </a:r>
          </a:p>
          <a:p>
            <a:r>
              <a:t>↓</a:t>
            </a:r>
          </a:p>
          <a:p>
            <a:r>
              <a:t>根（糖・有機酸分泌）</a:t>
            </a:r>
          </a:p>
          <a:p>
            <a:r>
              <a:t>↓</a:t>
            </a:r>
          </a:p>
          <a:p>
            <a:r>
              <a:t>微生物 活性化</a:t>
            </a:r>
          </a:p>
          <a:p>
            <a:r>
              <a:t>↓</a:t>
            </a:r>
          </a:p>
          <a:p>
            <a:r>
              <a:t>酵素作用</a:t>
            </a:r>
          </a:p>
          <a:p>
            <a:r>
              <a:t>↓</a:t>
            </a:r>
          </a:p>
          <a:p>
            <a:r>
              <a:t>酸化還元（電子の移動）</a:t>
            </a:r>
          </a:p>
          <a:p>
            <a:r>
              <a:t>↓</a:t>
            </a:r>
          </a:p>
          <a:p>
            <a:r>
              <a:t>イオン置換（ミネラルの入替）</a:t>
            </a:r>
          </a:p>
          <a:p>
            <a:r>
              <a:t>↓</a:t>
            </a:r>
          </a:p>
          <a:p>
            <a:r>
              <a:t>可給化ミネラル</a:t>
            </a:r>
          </a:p>
          <a:p>
            <a:r>
              <a:t>↓</a:t>
            </a:r>
          </a:p>
          <a:p>
            <a:r>
              <a:t>吸収 → 収量・品質UP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54880" y="1645920"/>
            <a:ext cx="3082895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① </a:t>
            </a:r>
            <a:r>
              <a:rPr dirty="0" err="1"/>
              <a:t>固定養分の解放</a:t>
            </a:r>
            <a:endParaRPr lang="en-US" dirty="0"/>
          </a:p>
          <a:p>
            <a:endParaRPr dirty="0"/>
          </a:p>
          <a:p>
            <a:r>
              <a:rPr dirty="0"/>
              <a:t>② </a:t>
            </a:r>
            <a:r>
              <a:rPr dirty="0" err="1"/>
              <a:t>流亡抑制</a:t>
            </a:r>
            <a:endParaRPr lang="en-US" dirty="0"/>
          </a:p>
          <a:p>
            <a:endParaRPr dirty="0"/>
          </a:p>
          <a:p>
            <a:r>
              <a:rPr dirty="0"/>
              <a:t>③ </a:t>
            </a:r>
            <a:r>
              <a:rPr dirty="0" err="1"/>
              <a:t>ミネラルバランス最適化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1521001" y="6005384"/>
            <a:ext cx="63143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800" dirty="0" err="1"/>
              <a:t>土の中の“電子の流れ”を整えると、養分は自然に動き出す</a:t>
            </a:r>
            <a:endParaRPr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伸博 嵩本</cp:lastModifiedBy>
  <cp:revision>2</cp:revision>
  <dcterms:created xsi:type="dcterms:W3CDTF">2013-01-27T09:14:16Z</dcterms:created>
  <dcterms:modified xsi:type="dcterms:W3CDTF">2026-04-22T15:01:04Z</dcterms:modified>
  <cp:category/>
</cp:coreProperties>
</file>